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TT Interphases" charset="1" panose="02000503020000020004"/>
      <p:regular r:id="rId23"/>
    </p:embeddedFont>
    <p:embeddedFont>
      <p:font typeface="Cooper BT Light" charset="1" panose="0208050304030B020404"/>
      <p:regular r:id="rId24"/>
    </p:embeddedFont>
    <p:embeddedFont>
      <p:font typeface="TT Interphases Bold" charset="1" panose="0200080306000002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Relationship Id="rId4" Target="../media/image25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jpeg" Type="http://schemas.openxmlformats.org/officeDocument/2006/relationships/image"/><Relationship Id="rId4" Target="../media/image3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B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69267" y="666750"/>
            <a:ext cx="5448300" cy="4324350"/>
            <a:chOff x="0" y="0"/>
            <a:chExt cx="969799" cy="7697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9799" cy="769736"/>
            </a:xfrm>
            <a:custGeom>
              <a:avLst/>
              <a:gdLst/>
              <a:ahLst/>
              <a:cxnLst/>
              <a:rect r="r" b="b" t="t" l="l"/>
              <a:pathLst>
                <a:path h="769736" w="969799">
                  <a:moveTo>
                    <a:pt x="45471" y="0"/>
                  </a:moveTo>
                  <a:lnTo>
                    <a:pt x="924328" y="0"/>
                  </a:lnTo>
                  <a:cubicBezTo>
                    <a:pt x="949441" y="0"/>
                    <a:pt x="969799" y="20358"/>
                    <a:pt x="969799" y="45471"/>
                  </a:cubicBezTo>
                  <a:lnTo>
                    <a:pt x="969799" y="724264"/>
                  </a:lnTo>
                  <a:cubicBezTo>
                    <a:pt x="969799" y="736324"/>
                    <a:pt x="965008" y="747890"/>
                    <a:pt x="956481" y="756417"/>
                  </a:cubicBezTo>
                  <a:cubicBezTo>
                    <a:pt x="947953" y="764945"/>
                    <a:pt x="936387" y="769736"/>
                    <a:pt x="924328" y="769736"/>
                  </a:cubicBezTo>
                  <a:lnTo>
                    <a:pt x="45471" y="769736"/>
                  </a:lnTo>
                  <a:cubicBezTo>
                    <a:pt x="20358" y="769736"/>
                    <a:pt x="0" y="749377"/>
                    <a:pt x="0" y="724264"/>
                  </a:cubicBezTo>
                  <a:lnTo>
                    <a:pt x="0" y="45471"/>
                  </a:lnTo>
                  <a:cubicBezTo>
                    <a:pt x="0" y="33412"/>
                    <a:pt x="4791" y="21846"/>
                    <a:pt x="13318" y="13318"/>
                  </a:cubicBezTo>
                  <a:cubicBezTo>
                    <a:pt x="21846" y="4791"/>
                    <a:pt x="33412" y="0"/>
                    <a:pt x="45471" y="0"/>
                  </a:cubicBezTo>
                  <a:close/>
                </a:path>
              </a:pathLst>
            </a:custGeom>
            <a:blipFill>
              <a:blip r:embed="rId2"/>
              <a:stretch>
                <a:fillRect l="-394" t="0" r="-394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5295900"/>
            <a:ext cx="8324850" cy="4324350"/>
            <a:chOff x="0" y="0"/>
            <a:chExt cx="1481826" cy="7697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81826" cy="769736"/>
            </a:xfrm>
            <a:custGeom>
              <a:avLst/>
              <a:gdLst/>
              <a:ahLst/>
              <a:cxnLst/>
              <a:rect r="r" b="b" t="t" l="l"/>
              <a:pathLst>
                <a:path h="769736" w="1481826">
                  <a:moveTo>
                    <a:pt x="29759" y="0"/>
                  </a:moveTo>
                  <a:lnTo>
                    <a:pt x="1452066" y="0"/>
                  </a:lnTo>
                  <a:cubicBezTo>
                    <a:pt x="1468502" y="0"/>
                    <a:pt x="1481826" y="13324"/>
                    <a:pt x="1481826" y="29759"/>
                  </a:cubicBezTo>
                  <a:lnTo>
                    <a:pt x="1481826" y="739976"/>
                  </a:lnTo>
                  <a:cubicBezTo>
                    <a:pt x="1481826" y="747869"/>
                    <a:pt x="1478690" y="755438"/>
                    <a:pt x="1473109" y="761019"/>
                  </a:cubicBezTo>
                  <a:cubicBezTo>
                    <a:pt x="1467528" y="766600"/>
                    <a:pt x="1459959" y="769736"/>
                    <a:pt x="1452066" y="769736"/>
                  </a:cubicBezTo>
                  <a:lnTo>
                    <a:pt x="29759" y="769736"/>
                  </a:lnTo>
                  <a:cubicBezTo>
                    <a:pt x="13324" y="769736"/>
                    <a:pt x="0" y="756412"/>
                    <a:pt x="0" y="739976"/>
                  </a:cubicBezTo>
                  <a:lnTo>
                    <a:pt x="0" y="29759"/>
                  </a:lnTo>
                  <a:cubicBezTo>
                    <a:pt x="0" y="13324"/>
                    <a:pt x="13324" y="0"/>
                    <a:pt x="29759" y="0"/>
                  </a:cubicBezTo>
                  <a:close/>
                </a:path>
              </a:pathLst>
            </a:custGeom>
            <a:blipFill>
              <a:blip r:embed="rId3"/>
              <a:stretch>
                <a:fillRect l="-554" t="0" r="-554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9296400" y="5295900"/>
            <a:ext cx="5448300" cy="4324350"/>
            <a:chOff x="0" y="0"/>
            <a:chExt cx="1434943" cy="11389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34943" cy="1138924"/>
            </a:xfrm>
            <a:custGeom>
              <a:avLst/>
              <a:gdLst/>
              <a:ahLst/>
              <a:cxnLst/>
              <a:rect r="r" b="b" t="t" l="l"/>
              <a:pathLst>
                <a:path h="1138924" w="1434943">
                  <a:moveTo>
                    <a:pt x="45471" y="0"/>
                  </a:moveTo>
                  <a:lnTo>
                    <a:pt x="1389472" y="0"/>
                  </a:lnTo>
                  <a:cubicBezTo>
                    <a:pt x="1401532" y="0"/>
                    <a:pt x="1413097" y="4791"/>
                    <a:pt x="1421625" y="13318"/>
                  </a:cubicBezTo>
                  <a:cubicBezTo>
                    <a:pt x="1430153" y="21846"/>
                    <a:pt x="1434943" y="33412"/>
                    <a:pt x="1434943" y="45471"/>
                  </a:cubicBezTo>
                  <a:lnTo>
                    <a:pt x="1434943" y="1093452"/>
                  </a:lnTo>
                  <a:cubicBezTo>
                    <a:pt x="1434943" y="1118565"/>
                    <a:pt x="1414585" y="1138924"/>
                    <a:pt x="1389472" y="1138924"/>
                  </a:cubicBezTo>
                  <a:lnTo>
                    <a:pt x="45471" y="1138924"/>
                  </a:lnTo>
                  <a:cubicBezTo>
                    <a:pt x="33412" y="1138924"/>
                    <a:pt x="21846" y="1134133"/>
                    <a:pt x="13318" y="1125605"/>
                  </a:cubicBezTo>
                  <a:cubicBezTo>
                    <a:pt x="4791" y="1117078"/>
                    <a:pt x="0" y="1105512"/>
                    <a:pt x="0" y="1093452"/>
                  </a:cubicBezTo>
                  <a:lnTo>
                    <a:pt x="0" y="45471"/>
                  </a:lnTo>
                  <a:cubicBezTo>
                    <a:pt x="0" y="33412"/>
                    <a:pt x="4791" y="21846"/>
                    <a:pt x="13318" y="13318"/>
                  </a:cubicBezTo>
                  <a:cubicBezTo>
                    <a:pt x="21846" y="4791"/>
                    <a:pt x="33412" y="0"/>
                    <a:pt x="45471" y="0"/>
                  </a:cubicBezTo>
                  <a:close/>
                </a:path>
              </a:pathLst>
            </a:custGeom>
            <a:solidFill>
              <a:srgbClr val="1E2B3A"/>
            </a:solidFill>
            <a:ln w="38100" cap="rnd">
              <a:solidFill>
                <a:srgbClr val="F8BD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434943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003047" y="8561328"/>
            <a:ext cx="4024318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99"/>
              </a:lnSpc>
            </a:pPr>
            <a:r>
              <a:rPr lang="en-US" sz="3999" spc="-79">
                <a:solidFill>
                  <a:srgbClr val="F0F3F7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[presenter name]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66750" y="666750"/>
            <a:ext cx="11201400" cy="4324350"/>
            <a:chOff x="0" y="0"/>
            <a:chExt cx="2950163" cy="11389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50163" cy="1138924"/>
            </a:xfrm>
            <a:custGeom>
              <a:avLst/>
              <a:gdLst/>
              <a:ahLst/>
              <a:cxnLst/>
              <a:rect r="r" b="b" t="t" l="l"/>
              <a:pathLst>
                <a:path h="1138924" w="2950163">
                  <a:moveTo>
                    <a:pt x="22117" y="0"/>
                  </a:moveTo>
                  <a:lnTo>
                    <a:pt x="2928046" y="0"/>
                  </a:lnTo>
                  <a:cubicBezTo>
                    <a:pt x="2933912" y="0"/>
                    <a:pt x="2939537" y="2330"/>
                    <a:pt x="2943685" y="6478"/>
                  </a:cubicBezTo>
                  <a:cubicBezTo>
                    <a:pt x="2947833" y="10626"/>
                    <a:pt x="2950163" y="16251"/>
                    <a:pt x="2950163" y="22117"/>
                  </a:cubicBezTo>
                  <a:lnTo>
                    <a:pt x="2950163" y="1116807"/>
                  </a:lnTo>
                  <a:cubicBezTo>
                    <a:pt x="2950163" y="1129021"/>
                    <a:pt x="2940261" y="1138924"/>
                    <a:pt x="2928046" y="1138924"/>
                  </a:cubicBezTo>
                  <a:lnTo>
                    <a:pt x="22117" y="1138924"/>
                  </a:lnTo>
                  <a:cubicBezTo>
                    <a:pt x="16251" y="1138924"/>
                    <a:pt x="10626" y="1136593"/>
                    <a:pt x="6478" y="1132446"/>
                  </a:cubicBezTo>
                  <a:cubicBezTo>
                    <a:pt x="2330" y="1128298"/>
                    <a:pt x="0" y="1122672"/>
                    <a:pt x="0" y="1116807"/>
                  </a:cubicBezTo>
                  <a:lnTo>
                    <a:pt x="0" y="22117"/>
                  </a:lnTo>
                  <a:cubicBezTo>
                    <a:pt x="0" y="9902"/>
                    <a:pt x="9902" y="0"/>
                    <a:pt x="22117" y="0"/>
                  </a:cubicBezTo>
                  <a:close/>
                </a:path>
              </a:pathLst>
            </a:custGeom>
            <a:solidFill>
              <a:srgbClr val="435C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950163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29990" y="1549439"/>
            <a:ext cx="9495185" cy="259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9"/>
              </a:lnSpc>
            </a:pPr>
            <a:r>
              <a:rPr lang="en-US" sz="9999" spc="-199">
                <a:solidFill>
                  <a:srgbClr val="F0F3F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Marketing Templates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5049500" y="5295900"/>
            <a:ext cx="2568067" cy="4324350"/>
            <a:chOff x="0" y="0"/>
            <a:chExt cx="676363" cy="11389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76363" cy="1138924"/>
            </a:xfrm>
            <a:custGeom>
              <a:avLst/>
              <a:gdLst/>
              <a:ahLst/>
              <a:cxnLst/>
              <a:rect r="r" b="b" t="t" l="l"/>
              <a:pathLst>
                <a:path h="1138924" w="676363">
                  <a:moveTo>
                    <a:pt x="96470" y="0"/>
                  </a:moveTo>
                  <a:lnTo>
                    <a:pt x="579893" y="0"/>
                  </a:lnTo>
                  <a:cubicBezTo>
                    <a:pt x="633172" y="0"/>
                    <a:pt x="676363" y="43191"/>
                    <a:pt x="676363" y="96470"/>
                  </a:cubicBezTo>
                  <a:lnTo>
                    <a:pt x="676363" y="1042454"/>
                  </a:lnTo>
                  <a:cubicBezTo>
                    <a:pt x="676363" y="1095732"/>
                    <a:pt x="633172" y="1138924"/>
                    <a:pt x="579893" y="1138924"/>
                  </a:cubicBezTo>
                  <a:lnTo>
                    <a:pt x="96470" y="1138924"/>
                  </a:lnTo>
                  <a:cubicBezTo>
                    <a:pt x="43191" y="1138924"/>
                    <a:pt x="0" y="1095732"/>
                    <a:pt x="0" y="1042454"/>
                  </a:cubicBezTo>
                  <a:lnTo>
                    <a:pt x="0" y="96470"/>
                  </a:lnTo>
                  <a:cubicBezTo>
                    <a:pt x="0" y="43191"/>
                    <a:pt x="43191" y="0"/>
                    <a:pt x="96470" y="0"/>
                  </a:cubicBezTo>
                  <a:close/>
                </a:path>
              </a:pathLst>
            </a:custGeom>
            <a:solidFill>
              <a:srgbClr val="F0F3F7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676363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803373" y="8040071"/>
            <a:ext cx="1368805" cy="1100021"/>
          </a:xfrm>
          <a:custGeom>
            <a:avLst/>
            <a:gdLst/>
            <a:ahLst/>
            <a:cxnLst/>
            <a:rect r="r" b="b" t="t" l="l"/>
            <a:pathLst>
              <a:path h="1100021" w="1368805">
                <a:moveTo>
                  <a:pt x="0" y="0"/>
                </a:moveTo>
                <a:lnTo>
                  <a:pt x="1368804" y="0"/>
                </a:lnTo>
                <a:lnTo>
                  <a:pt x="1368804" y="1100021"/>
                </a:lnTo>
                <a:lnTo>
                  <a:pt x="0" y="1100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8125" y="5295900"/>
            <a:ext cx="9763125" cy="4324350"/>
            <a:chOff x="0" y="0"/>
            <a:chExt cx="2571358" cy="11389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71358" cy="1138924"/>
            </a:xfrm>
            <a:custGeom>
              <a:avLst/>
              <a:gdLst/>
              <a:ahLst/>
              <a:cxnLst/>
              <a:rect r="r" b="b" t="t" l="l"/>
              <a:pathLst>
                <a:path h="1138924" w="2571358">
                  <a:moveTo>
                    <a:pt x="25375" y="0"/>
                  </a:moveTo>
                  <a:lnTo>
                    <a:pt x="2545983" y="0"/>
                  </a:lnTo>
                  <a:cubicBezTo>
                    <a:pt x="2552713" y="0"/>
                    <a:pt x="2559167" y="2673"/>
                    <a:pt x="2563926" y="7432"/>
                  </a:cubicBezTo>
                  <a:cubicBezTo>
                    <a:pt x="2568684" y="12191"/>
                    <a:pt x="2571358" y="18645"/>
                    <a:pt x="2571358" y="25375"/>
                  </a:cubicBezTo>
                  <a:lnTo>
                    <a:pt x="2571358" y="1113548"/>
                  </a:lnTo>
                  <a:cubicBezTo>
                    <a:pt x="2571358" y="1127563"/>
                    <a:pt x="2559997" y="1138924"/>
                    <a:pt x="2545983" y="1138924"/>
                  </a:cubicBezTo>
                  <a:lnTo>
                    <a:pt x="25375" y="1138924"/>
                  </a:lnTo>
                  <a:cubicBezTo>
                    <a:pt x="18645" y="1138924"/>
                    <a:pt x="12191" y="1136250"/>
                    <a:pt x="7432" y="1131491"/>
                  </a:cubicBezTo>
                  <a:cubicBezTo>
                    <a:pt x="2673" y="1126732"/>
                    <a:pt x="0" y="1120278"/>
                    <a:pt x="0" y="1113548"/>
                  </a:cubicBezTo>
                  <a:lnTo>
                    <a:pt x="0" y="25375"/>
                  </a:lnTo>
                  <a:cubicBezTo>
                    <a:pt x="0" y="18645"/>
                    <a:pt x="2673" y="12191"/>
                    <a:pt x="7432" y="7432"/>
                  </a:cubicBezTo>
                  <a:cubicBezTo>
                    <a:pt x="12191" y="2673"/>
                    <a:pt x="18645" y="0"/>
                    <a:pt x="25375" y="0"/>
                  </a:cubicBezTo>
                  <a:close/>
                </a:path>
              </a:pathLst>
            </a:custGeom>
            <a:solidFill>
              <a:srgbClr val="202B3B"/>
            </a:solidFill>
            <a:ln w="38100" cap="rnd">
              <a:solidFill>
                <a:srgbClr val="F8BD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57135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50" y="5295900"/>
            <a:ext cx="6886575" cy="4324350"/>
            <a:chOff x="0" y="0"/>
            <a:chExt cx="1811150" cy="11372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11150" cy="1137292"/>
            </a:xfrm>
            <a:custGeom>
              <a:avLst/>
              <a:gdLst/>
              <a:ahLst/>
              <a:cxnLst/>
              <a:rect r="r" b="b" t="t" l="l"/>
              <a:pathLst>
                <a:path h="1137292" w="1811150">
                  <a:moveTo>
                    <a:pt x="35975" y="0"/>
                  </a:moveTo>
                  <a:lnTo>
                    <a:pt x="1775176" y="0"/>
                  </a:lnTo>
                  <a:cubicBezTo>
                    <a:pt x="1784717" y="0"/>
                    <a:pt x="1793867" y="3790"/>
                    <a:pt x="1800614" y="10537"/>
                  </a:cubicBezTo>
                  <a:cubicBezTo>
                    <a:pt x="1807360" y="17283"/>
                    <a:pt x="1811150" y="26434"/>
                    <a:pt x="1811150" y="35975"/>
                  </a:cubicBezTo>
                  <a:lnTo>
                    <a:pt x="1811150" y="1101318"/>
                  </a:lnTo>
                  <a:cubicBezTo>
                    <a:pt x="1811150" y="1110859"/>
                    <a:pt x="1807360" y="1120009"/>
                    <a:pt x="1800614" y="1126756"/>
                  </a:cubicBezTo>
                  <a:cubicBezTo>
                    <a:pt x="1793867" y="1133502"/>
                    <a:pt x="1784717" y="1137292"/>
                    <a:pt x="1775176" y="1137292"/>
                  </a:cubicBezTo>
                  <a:lnTo>
                    <a:pt x="35975" y="1137292"/>
                  </a:lnTo>
                  <a:cubicBezTo>
                    <a:pt x="16106" y="1137292"/>
                    <a:pt x="0" y="1121186"/>
                    <a:pt x="0" y="1101318"/>
                  </a:cubicBezTo>
                  <a:lnTo>
                    <a:pt x="0" y="35975"/>
                  </a:lnTo>
                  <a:cubicBezTo>
                    <a:pt x="0" y="26434"/>
                    <a:pt x="3790" y="17283"/>
                    <a:pt x="10537" y="10537"/>
                  </a:cubicBezTo>
                  <a:cubicBezTo>
                    <a:pt x="17283" y="3790"/>
                    <a:pt x="26434" y="0"/>
                    <a:pt x="35975" y="0"/>
                  </a:cubicBezTo>
                  <a:close/>
                </a:path>
              </a:pathLst>
            </a:custGeom>
            <a:solidFill>
              <a:srgbClr val="F0F3F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811150" cy="1165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34675" y="666750"/>
            <a:ext cx="6886575" cy="4324350"/>
            <a:chOff x="0" y="0"/>
            <a:chExt cx="1813748" cy="11389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13748" cy="1138924"/>
            </a:xfrm>
            <a:custGeom>
              <a:avLst/>
              <a:gdLst/>
              <a:ahLst/>
              <a:cxnLst/>
              <a:rect r="r" b="b" t="t" l="l"/>
              <a:pathLst>
                <a:path h="1138924" w="1813748">
                  <a:moveTo>
                    <a:pt x="35975" y="0"/>
                  </a:moveTo>
                  <a:lnTo>
                    <a:pt x="1777774" y="0"/>
                  </a:lnTo>
                  <a:cubicBezTo>
                    <a:pt x="1787315" y="0"/>
                    <a:pt x="1796465" y="3790"/>
                    <a:pt x="1803211" y="10537"/>
                  </a:cubicBezTo>
                  <a:cubicBezTo>
                    <a:pt x="1809958" y="17283"/>
                    <a:pt x="1813748" y="26434"/>
                    <a:pt x="1813748" y="35975"/>
                  </a:cubicBezTo>
                  <a:lnTo>
                    <a:pt x="1813748" y="1102949"/>
                  </a:lnTo>
                  <a:cubicBezTo>
                    <a:pt x="1813748" y="1122817"/>
                    <a:pt x="1797642" y="1138924"/>
                    <a:pt x="1777774" y="1138924"/>
                  </a:cubicBezTo>
                  <a:lnTo>
                    <a:pt x="35975" y="1138924"/>
                  </a:lnTo>
                  <a:cubicBezTo>
                    <a:pt x="26434" y="1138924"/>
                    <a:pt x="17283" y="1135133"/>
                    <a:pt x="10537" y="1128387"/>
                  </a:cubicBezTo>
                  <a:cubicBezTo>
                    <a:pt x="3790" y="1121640"/>
                    <a:pt x="0" y="1112490"/>
                    <a:pt x="0" y="1102949"/>
                  </a:cubicBezTo>
                  <a:lnTo>
                    <a:pt x="0" y="35975"/>
                  </a:lnTo>
                  <a:cubicBezTo>
                    <a:pt x="0" y="26434"/>
                    <a:pt x="3790" y="17283"/>
                    <a:pt x="10537" y="10537"/>
                  </a:cubicBezTo>
                  <a:cubicBezTo>
                    <a:pt x="17283" y="3790"/>
                    <a:pt x="26434" y="0"/>
                    <a:pt x="35975" y="0"/>
                  </a:cubicBezTo>
                  <a:close/>
                </a:path>
              </a:pathLst>
            </a:custGeom>
            <a:solidFill>
              <a:srgbClr val="202B3B"/>
            </a:solidFill>
            <a:ln w="38100" cap="rnd">
              <a:solidFill>
                <a:srgbClr val="F8BD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81374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735448" y="8000104"/>
            <a:ext cx="1368805" cy="1100021"/>
          </a:xfrm>
          <a:custGeom>
            <a:avLst/>
            <a:gdLst/>
            <a:ahLst/>
            <a:cxnLst/>
            <a:rect r="r" b="b" t="t" l="l"/>
            <a:pathLst>
              <a:path h="1100021" w="1368805">
                <a:moveTo>
                  <a:pt x="0" y="0"/>
                </a:moveTo>
                <a:lnTo>
                  <a:pt x="1368804" y="0"/>
                </a:lnTo>
                <a:lnTo>
                  <a:pt x="1368804" y="1100021"/>
                </a:lnTo>
                <a:lnTo>
                  <a:pt x="0" y="110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666750" y="666750"/>
            <a:ext cx="9763125" cy="4324350"/>
            <a:chOff x="0" y="0"/>
            <a:chExt cx="2571358" cy="11389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71358" cy="1138924"/>
            </a:xfrm>
            <a:custGeom>
              <a:avLst/>
              <a:gdLst/>
              <a:ahLst/>
              <a:cxnLst/>
              <a:rect r="r" b="b" t="t" l="l"/>
              <a:pathLst>
                <a:path h="1138924" w="2571358">
                  <a:moveTo>
                    <a:pt x="25375" y="0"/>
                  </a:moveTo>
                  <a:lnTo>
                    <a:pt x="2545983" y="0"/>
                  </a:lnTo>
                  <a:cubicBezTo>
                    <a:pt x="2552713" y="0"/>
                    <a:pt x="2559167" y="2673"/>
                    <a:pt x="2563926" y="7432"/>
                  </a:cubicBezTo>
                  <a:cubicBezTo>
                    <a:pt x="2568684" y="12191"/>
                    <a:pt x="2571358" y="18645"/>
                    <a:pt x="2571358" y="25375"/>
                  </a:cubicBezTo>
                  <a:lnTo>
                    <a:pt x="2571358" y="1113548"/>
                  </a:lnTo>
                  <a:cubicBezTo>
                    <a:pt x="2571358" y="1127563"/>
                    <a:pt x="2559997" y="1138924"/>
                    <a:pt x="2545983" y="1138924"/>
                  </a:cubicBezTo>
                  <a:lnTo>
                    <a:pt x="25375" y="1138924"/>
                  </a:lnTo>
                  <a:cubicBezTo>
                    <a:pt x="18645" y="1138924"/>
                    <a:pt x="12191" y="1136250"/>
                    <a:pt x="7432" y="1131491"/>
                  </a:cubicBezTo>
                  <a:cubicBezTo>
                    <a:pt x="2673" y="1126732"/>
                    <a:pt x="0" y="1120278"/>
                    <a:pt x="0" y="1113548"/>
                  </a:cubicBezTo>
                  <a:lnTo>
                    <a:pt x="0" y="25375"/>
                  </a:lnTo>
                  <a:cubicBezTo>
                    <a:pt x="0" y="18645"/>
                    <a:pt x="2673" y="12191"/>
                    <a:pt x="7432" y="7432"/>
                  </a:cubicBezTo>
                  <a:cubicBezTo>
                    <a:pt x="12191" y="2673"/>
                    <a:pt x="18645" y="0"/>
                    <a:pt x="25375" y="0"/>
                  </a:cubicBezTo>
                  <a:close/>
                </a:path>
              </a:pathLst>
            </a:custGeom>
            <a:solidFill>
              <a:srgbClr val="3A607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57135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39490" y="1575431"/>
            <a:ext cx="7752110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 spc="-144" strike="noStrike" u="none">
                <a:solidFill>
                  <a:srgbClr val="F0F3F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Digital Marketing Performance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40859" y="7205663"/>
            <a:ext cx="801391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F0F3F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Analyzing key metrics and campaign results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B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11225" y="666750"/>
            <a:ext cx="4010025" cy="4324350"/>
            <a:chOff x="0" y="0"/>
            <a:chExt cx="621258" cy="6699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1258" cy="669955"/>
            </a:xfrm>
            <a:custGeom>
              <a:avLst/>
              <a:gdLst/>
              <a:ahLst/>
              <a:cxnLst/>
              <a:rect r="r" b="b" t="t" l="l"/>
              <a:pathLst>
                <a:path h="669955" w="621258">
                  <a:moveTo>
                    <a:pt x="61781" y="0"/>
                  </a:moveTo>
                  <a:lnTo>
                    <a:pt x="559477" y="0"/>
                  </a:lnTo>
                  <a:cubicBezTo>
                    <a:pt x="593598" y="0"/>
                    <a:pt x="621258" y="27660"/>
                    <a:pt x="621258" y="61781"/>
                  </a:cubicBezTo>
                  <a:lnTo>
                    <a:pt x="621258" y="608174"/>
                  </a:lnTo>
                  <a:cubicBezTo>
                    <a:pt x="621258" y="642295"/>
                    <a:pt x="593598" y="669955"/>
                    <a:pt x="559477" y="669955"/>
                  </a:cubicBezTo>
                  <a:lnTo>
                    <a:pt x="61781" y="669955"/>
                  </a:lnTo>
                  <a:cubicBezTo>
                    <a:pt x="27660" y="669955"/>
                    <a:pt x="0" y="642295"/>
                    <a:pt x="0" y="608174"/>
                  </a:cubicBezTo>
                  <a:lnTo>
                    <a:pt x="0" y="61781"/>
                  </a:lnTo>
                  <a:cubicBezTo>
                    <a:pt x="0" y="27660"/>
                    <a:pt x="27660" y="0"/>
                    <a:pt x="6178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5" r="0" b="-12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4324350"/>
            <a:chOff x="0" y="0"/>
            <a:chExt cx="2192553" cy="11389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2553" cy="1138924"/>
            </a:xfrm>
            <a:custGeom>
              <a:avLst/>
              <a:gdLst/>
              <a:ahLst/>
              <a:cxnLst/>
              <a:rect r="r" b="b" t="t" l="l"/>
              <a:pathLst>
                <a:path h="1138924" w="2192553">
                  <a:moveTo>
                    <a:pt x="29759" y="0"/>
                  </a:moveTo>
                  <a:lnTo>
                    <a:pt x="2162794" y="0"/>
                  </a:lnTo>
                  <a:cubicBezTo>
                    <a:pt x="2179230" y="0"/>
                    <a:pt x="2192553" y="13324"/>
                    <a:pt x="2192553" y="29759"/>
                  </a:cubicBezTo>
                  <a:lnTo>
                    <a:pt x="2192553" y="1109164"/>
                  </a:lnTo>
                  <a:cubicBezTo>
                    <a:pt x="2192553" y="1125600"/>
                    <a:pt x="2179230" y="1138924"/>
                    <a:pt x="2162794" y="1138924"/>
                  </a:cubicBezTo>
                  <a:lnTo>
                    <a:pt x="29759" y="1138924"/>
                  </a:lnTo>
                  <a:cubicBezTo>
                    <a:pt x="13324" y="1138924"/>
                    <a:pt x="0" y="1125600"/>
                    <a:pt x="0" y="1109164"/>
                  </a:cubicBezTo>
                  <a:lnTo>
                    <a:pt x="0" y="29759"/>
                  </a:lnTo>
                  <a:cubicBezTo>
                    <a:pt x="0" y="13324"/>
                    <a:pt x="13324" y="0"/>
                    <a:pt x="29759" y="0"/>
                  </a:cubicBezTo>
                  <a:close/>
                </a:path>
              </a:pathLst>
            </a:custGeom>
            <a:solidFill>
              <a:srgbClr val="435C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192553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6750" y="5295900"/>
            <a:ext cx="8324850" cy="4324350"/>
            <a:chOff x="0" y="0"/>
            <a:chExt cx="1289737" cy="6699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9737" cy="669955"/>
            </a:xfrm>
            <a:custGeom>
              <a:avLst/>
              <a:gdLst/>
              <a:ahLst/>
              <a:cxnLst/>
              <a:rect r="r" b="b" t="t" l="l"/>
              <a:pathLst>
                <a:path h="669955" w="1289737">
                  <a:moveTo>
                    <a:pt x="29759" y="0"/>
                  </a:moveTo>
                  <a:lnTo>
                    <a:pt x="1259978" y="0"/>
                  </a:lnTo>
                  <a:cubicBezTo>
                    <a:pt x="1267871" y="0"/>
                    <a:pt x="1275440" y="3135"/>
                    <a:pt x="1281021" y="8716"/>
                  </a:cubicBezTo>
                  <a:cubicBezTo>
                    <a:pt x="1286602" y="14297"/>
                    <a:pt x="1289737" y="21867"/>
                    <a:pt x="1289737" y="29759"/>
                  </a:cubicBezTo>
                  <a:lnTo>
                    <a:pt x="1289737" y="640196"/>
                  </a:lnTo>
                  <a:cubicBezTo>
                    <a:pt x="1289737" y="656631"/>
                    <a:pt x="1276413" y="669955"/>
                    <a:pt x="1259978" y="669955"/>
                  </a:cubicBezTo>
                  <a:lnTo>
                    <a:pt x="29759" y="669955"/>
                  </a:lnTo>
                  <a:cubicBezTo>
                    <a:pt x="13324" y="669955"/>
                    <a:pt x="0" y="656631"/>
                    <a:pt x="0" y="640196"/>
                  </a:cubicBezTo>
                  <a:lnTo>
                    <a:pt x="0" y="29759"/>
                  </a:lnTo>
                  <a:cubicBezTo>
                    <a:pt x="0" y="13324"/>
                    <a:pt x="13324" y="0"/>
                    <a:pt x="29759" y="0"/>
                  </a:cubicBezTo>
                  <a:close/>
                </a:path>
              </a:pathLst>
            </a:custGeom>
            <a:blipFill>
              <a:blip r:embed="rId3"/>
              <a:stretch>
                <a:fillRect l="-554" t="0" r="-554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296400" y="666750"/>
            <a:ext cx="4010025" cy="4324350"/>
            <a:chOff x="0" y="0"/>
            <a:chExt cx="621258" cy="6699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1258" cy="669955"/>
            </a:xfrm>
            <a:custGeom>
              <a:avLst/>
              <a:gdLst/>
              <a:ahLst/>
              <a:cxnLst/>
              <a:rect r="r" b="b" t="t" l="l"/>
              <a:pathLst>
                <a:path h="669955" w="621258">
                  <a:moveTo>
                    <a:pt x="61781" y="0"/>
                  </a:moveTo>
                  <a:lnTo>
                    <a:pt x="559477" y="0"/>
                  </a:lnTo>
                  <a:cubicBezTo>
                    <a:pt x="593598" y="0"/>
                    <a:pt x="621258" y="27660"/>
                    <a:pt x="621258" y="61781"/>
                  </a:cubicBezTo>
                  <a:lnTo>
                    <a:pt x="621258" y="608174"/>
                  </a:lnTo>
                  <a:cubicBezTo>
                    <a:pt x="621258" y="642295"/>
                    <a:pt x="593598" y="669955"/>
                    <a:pt x="559477" y="669955"/>
                  </a:cubicBezTo>
                  <a:lnTo>
                    <a:pt x="61781" y="669955"/>
                  </a:lnTo>
                  <a:cubicBezTo>
                    <a:pt x="27660" y="669955"/>
                    <a:pt x="0" y="642295"/>
                    <a:pt x="0" y="608174"/>
                  </a:cubicBezTo>
                  <a:lnTo>
                    <a:pt x="0" y="61781"/>
                  </a:lnTo>
                  <a:cubicBezTo>
                    <a:pt x="0" y="27660"/>
                    <a:pt x="27660" y="0"/>
                    <a:pt x="61781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5" r="0" b="-125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296400" y="5295900"/>
            <a:ext cx="8324850" cy="4324350"/>
            <a:chOff x="0" y="0"/>
            <a:chExt cx="2192553" cy="11389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92553" cy="1138924"/>
            </a:xfrm>
            <a:custGeom>
              <a:avLst/>
              <a:gdLst/>
              <a:ahLst/>
              <a:cxnLst/>
              <a:rect r="r" b="b" t="t" l="l"/>
              <a:pathLst>
                <a:path h="1138924" w="2192553">
                  <a:moveTo>
                    <a:pt x="29759" y="0"/>
                  </a:moveTo>
                  <a:lnTo>
                    <a:pt x="2162794" y="0"/>
                  </a:lnTo>
                  <a:cubicBezTo>
                    <a:pt x="2179230" y="0"/>
                    <a:pt x="2192553" y="13324"/>
                    <a:pt x="2192553" y="29759"/>
                  </a:cubicBezTo>
                  <a:lnTo>
                    <a:pt x="2192553" y="1109164"/>
                  </a:lnTo>
                  <a:cubicBezTo>
                    <a:pt x="2192553" y="1125600"/>
                    <a:pt x="2179230" y="1138924"/>
                    <a:pt x="2162794" y="1138924"/>
                  </a:cubicBezTo>
                  <a:lnTo>
                    <a:pt x="29759" y="1138924"/>
                  </a:lnTo>
                  <a:cubicBezTo>
                    <a:pt x="13324" y="1138924"/>
                    <a:pt x="0" y="1125600"/>
                    <a:pt x="0" y="1109164"/>
                  </a:cubicBezTo>
                  <a:lnTo>
                    <a:pt x="0" y="29759"/>
                  </a:lnTo>
                  <a:cubicBezTo>
                    <a:pt x="0" y="13324"/>
                    <a:pt x="13324" y="0"/>
                    <a:pt x="29759" y="0"/>
                  </a:cubicBezTo>
                  <a:close/>
                </a:path>
              </a:pathLst>
            </a:custGeom>
            <a:solidFill>
              <a:srgbClr val="1E2B3A"/>
            </a:solidFill>
            <a:ln w="38100" cap="rnd">
              <a:solidFill>
                <a:srgbClr val="F8BD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192553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429875" y="6223582"/>
            <a:ext cx="5630740" cy="2468986"/>
            <a:chOff x="0" y="0"/>
            <a:chExt cx="7507653" cy="329198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7507653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0F3F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Visualizing Key Metrics and Performance Data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334276"/>
              <a:ext cx="7507653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0F3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This section presents essential metrics through engaging visuals, highlighting key insights from traffic and campaign performance for informed decision-making.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39490" y="1575431"/>
            <a:ext cx="6313835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 spc="-144" strike="noStrike" u="none">
                <a:solidFill>
                  <a:srgbClr val="F0F3F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Executive Summary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5295900"/>
            <a:ext cx="8324850" cy="4324350"/>
            <a:chOff x="0" y="0"/>
            <a:chExt cx="1289737" cy="6699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737" cy="669955"/>
            </a:xfrm>
            <a:custGeom>
              <a:avLst/>
              <a:gdLst/>
              <a:ahLst/>
              <a:cxnLst/>
              <a:rect r="r" b="b" t="t" l="l"/>
              <a:pathLst>
                <a:path h="669955" w="1289737">
                  <a:moveTo>
                    <a:pt x="29759" y="0"/>
                  </a:moveTo>
                  <a:lnTo>
                    <a:pt x="1259978" y="0"/>
                  </a:lnTo>
                  <a:cubicBezTo>
                    <a:pt x="1267871" y="0"/>
                    <a:pt x="1275440" y="3135"/>
                    <a:pt x="1281021" y="8716"/>
                  </a:cubicBezTo>
                  <a:cubicBezTo>
                    <a:pt x="1286602" y="14297"/>
                    <a:pt x="1289737" y="21867"/>
                    <a:pt x="1289737" y="29759"/>
                  </a:cubicBezTo>
                  <a:lnTo>
                    <a:pt x="1289737" y="640196"/>
                  </a:lnTo>
                  <a:cubicBezTo>
                    <a:pt x="1289737" y="656631"/>
                    <a:pt x="1276413" y="669955"/>
                    <a:pt x="1259978" y="669955"/>
                  </a:cubicBezTo>
                  <a:lnTo>
                    <a:pt x="29759" y="669955"/>
                  </a:lnTo>
                  <a:cubicBezTo>
                    <a:pt x="13324" y="669955"/>
                    <a:pt x="0" y="656631"/>
                    <a:pt x="0" y="640196"/>
                  </a:cubicBezTo>
                  <a:lnTo>
                    <a:pt x="0" y="29759"/>
                  </a:lnTo>
                  <a:cubicBezTo>
                    <a:pt x="0" y="13324"/>
                    <a:pt x="13324" y="0"/>
                    <a:pt x="29759" y="0"/>
                  </a:cubicBezTo>
                  <a:close/>
                </a:path>
              </a:pathLst>
            </a:custGeom>
            <a:blipFill>
              <a:blip r:embed="rId2"/>
              <a:stretch>
                <a:fillRect l="-554" t="0" r="-554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5295900"/>
            <a:ext cx="4010025" cy="4324350"/>
            <a:chOff x="0" y="0"/>
            <a:chExt cx="1056138" cy="11389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6138" cy="1138924"/>
            </a:xfrm>
            <a:custGeom>
              <a:avLst/>
              <a:gdLst/>
              <a:ahLst/>
              <a:cxnLst/>
              <a:rect r="r" b="b" t="t" l="l"/>
              <a:pathLst>
                <a:path h="1138924" w="1056138">
                  <a:moveTo>
                    <a:pt x="61781" y="0"/>
                  </a:moveTo>
                  <a:lnTo>
                    <a:pt x="994358" y="0"/>
                  </a:lnTo>
                  <a:cubicBezTo>
                    <a:pt x="1028478" y="0"/>
                    <a:pt x="1056138" y="27660"/>
                    <a:pt x="1056138" y="61781"/>
                  </a:cubicBezTo>
                  <a:lnTo>
                    <a:pt x="1056138" y="1077143"/>
                  </a:lnTo>
                  <a:cubicBezTo>
                    <a:pt x="1056138" y="1111263"/>
                    <a:pt x="1028478" y="1138924"/>
                    <a:pt x="994358" y="1138924"/>
                  </a:cubicBezTo>
                  <a:lnTo>
                    <a:pt x="61781" y="1138924"/>
                  </a:lnTo>
                  <a:cubicBezTo>
                    <a:pt x="27660" y="1138924"/>
                    <a:pt x="0" y="1111263"/>
                    <a:pt x="0" y="1077143"/>
                  </a:cubicBezTo>
                  <a:lnTo>
                    <a:pt x="0" y="61781"/>
                  </a:lnTo>
                  <a:cubicBezTo>
                    <a:pt x="0" y="27660"/>
                    <a:pt x="27660" y="0"/>
                    <a:pt x="61781" y="0"/>
                  </a:cubicBezTo>
                  <a:close/>
                </a:path>
              </a:pathLst>
            </a:custGeom>
            <a:solidFill>
              <a:srgbClr val="F0F3F7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05613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981575" y="5295900"/>
            <a:ext cx="4010025" cy="4324350"/>
            <a:chOff x="0" y="0"/>
            <a:chExt cx="621258" cy="6699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1258" cy="669955"/>
            </a:xfrm>
            <a:custGeom>
              <a:avLst/>
              <a:gdLst/>
              <a:ahLst/>
              <a:cxnLst/>
              <a:rect r="r" b="b" t="t" l="l"/>
              <a:pathLst>
                <a:path h="669955" w="621258">
                  <a:moveTo>
                    <a:pt x="61781" y="0"/>
                  </a:moveTo>
                  <a:lnTo>
                    <a:pt x="559477" y="0"/>
                  </a:lnTo>
                  <a:cubicBezTo>
                    <a:pt x="593598" y="0"/>
                    <a:pt x="621258" y="27660"/>
                    <a:pt x="621258" y="61781"/>
                  </a:cubicBezTo>
                  <a:lnTo>
                    <a:pt x="621258" y="608174"/>
                  </a:lnTo>
                  <a:cubicBezTo>
                    <a:pt x="621258" y="642295"/>
                    <a:pt x="593598" y="669955"/>
                    <a:pt x="559477" y="669955"/>
                  </a:cubicBezTo>
                  <a:lnTo>
                    <a:pt x="61781" y="669955"/>
                  </a:lnTo>
                  <a:cubicBezTo>
                    <a:pt x="27660" y="669955"/>
                    <a:pt x="0" y="642295"/>
                    <a:pt x="0" y="608174"/>
                  </a:cubicBezTo>
                  <a:lnTo>
                    <a:pt x="0" y="61781"/>
                  </a:lnTo>
                  <a:cubicBezTo>
                    <a:pt x="0" y="27660"/>
                    <a:pt x="27660" y="0"/>
                    <a:pt x="6178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5" r="0" b="-125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734675" y="666750"/>
            <a:ext cx="6886575" cy="4324350"/>
            <a:chOff x="0" y="0"/>
            <a:chExt cx="1066911" cy="6699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66911" cy="669955"/>
            </a:xfrm>
            <a:custGeom>
              <a:avLst/>
              <a:gdLst/>
              <a:ahLst/>
              <a:cxnLst/>
              <a:rect r="r" b="b" t="t" l="l"/>
              <a:pathLst>
                <a:path h="669955" w="1066911">
                  <a:moveTo>
                    <a:pt x="35975" y="0"/>
                  </a:moveTo>
                  <a:lnTo>
                    <a:pt x="1030936" y="0"/>
                  </a:lnTo>
                  <a:cubicBezTo>
                    <a:pt x="1040477" y="0"/>
                    <a:pt x="1049627" y="3790"/>
                    <a:pt x="1056374" y="10537"/>
                  </a:cubicBezTo>
                  <a:cubicBezTo>
                    <a:pt x="1063120" y="17283"/>
                    <a:pt x="1066911" y="26434"/>
                    <a:pt x="1066911" y="35975"/>
                  </a:cubicBezTo>
                  <a:lnTo>
                    <a:pt x="1066911" y="633980"/>
                  </a:lnTo>
                  <a:cubicBezTo>
                    <a:pt x="1066911" y="643521"/>
                    <a:pt x="1063120" y="652672"/>
                    <a:pt x="1056374" y="659418"/>
                  </a:cubicBezTo>
                  <a:cubicBezTo>
                    <a:pt x="1049627" y="666165"/>
                    <a:pt x="1040477" y="669955"/>
                    <a:pt x="1030936" y="669955"/>
                  </a:cubicBezTo>
                  <a:lnTo>
                    <a:pt x="35975" y="669955"/>
                  </a:lnTo>
                  <a:cubicBezTo>
                    <a:pt x="16106" y="669955"/>
                    <a:pt x="0" y="653849"/>
                    <a:pt x="0" y="633980"/>
                  </a:cubicBezTo>
                  <a:lnTo>
                    <a:pt x="0" y="35975"/>
                  </a:lnTo>
                  <a:cubicBezTo>
                    <a:pt x="0" y="26434"/>
                    <a:pt x="3790" y="17283"/>
                    <a:pt x="10537" y="10537"/>
                  </a:cubicBezTo>
                  <a:cubicBezTo>
                    <a:pt x="17283" y="3790"/>
                    <a:pt x="26434" y="0"/>
                    <a:pt x="35975" y="0"/>
                  </a:cubicBezTo>
                  <a:close/>
                </a:path>
              </a:pathLst>
            </a:custGeom>
            <a:blipFill>
              <a:blip r:embed="rId4"/>
              <a:stretch>
                <a:fillRect l="-436" t="0" r="-436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66750" y="666750"/>
            <a:ext cx="9763125" cy="4324350"/>
            <a:chOff x="0" y="0"/>
            <a:chExt cx="2571358" cy="11389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71358" cy="1138924"/>
            </a:xfrm>
            <a:custGeom>
              <a:avLst/>
              <a:gdLst/>
              <a:ahLst/>
              <a:cxnLst/>
              <a:rect r="r" b="b" t="t" l="l"/>
              <a:pathLst>
                <a:path h="1138924" w="2571358">
                  <a:moveTo>
                    <a:pt x="25375" y="0"/>
                  </a:moveTo>
                  <a:lnTo>
                    <a:pt x="2545983" y="0"/>
                  </a:lnTo>
                  <a:cubicBezTo>
                    <a:pt x="2552713" y="0"/>
                    <a:pt x="2559167" y="2673"/>
                    <a:pt x="2563926" y="7432"/>
                  </a:cubicBezTo>
                  <a:cubicBezTo>
                    <a:pt x="2568684" y="12191"/>
                    <a:pt x="2571358" y="18645"/>
                    <a:pt x="2571358" y="25375"/>
                  </a:cubicBezTo>
                  <a:lnTo>
                    <a:pt x="2571358" y="1113548"/>
                  </a:lnTo>
                  <a:cubicBezTo>
                    <a:pt x="2571358" y="1127563"/>
                    <a:pt x="2559997" y="1138924"/>
                    <a:pt x="2545983" y="1138924"/>
                  </a:cubicBezTo>
                  <a:lnTo>
                    <a:pt x="25375" y="1138924"/>
                  </a:lnTo>
                  <a:cubicBezTo>
                    <a:pt x="18645" y="1138924"/>
                    <a:pt x="12191" y="1136250"/>
                    <a:pt x="7432" y="1131491"/>
                  </a:cubicBezTo>
                  <a:cubicBezTo>
                    <a:pt x="2673" y="1126732"/>
                    <a:pt x="0" y="1120278"/>
                    <a:pt x="0" y="1113548"/>
                  </a:cubicBezTo>
                  <a:lnTo>
                    <a:pt x="0" y="25375"/>
                  </a:lnTo>
                  <a:cubicBezTo>
                    <a:pt x="0" y="18645"/>
                    <a:pt x="2673" y="12191"/>
                    <a:pt x="7432" y="7432"/>
                  </a:cubicBezTo>
                  <a:cubicBezTo>
                    <a:pt x="12191" y="2673"/>
                    <a:pt x="18645" y="0"/>
                    <a:pt x="25375" y="0"/>
                  </a:cubicBezTo>
                  <a:close/>
                </a:path>
              </a:pathLst>
            </a:custGeom>
            <a:solidFill>
              <a:srgbClr val="3A607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57135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39490" y="1448752"/>
            <a:ext cx="8567030" cy="1845946"/>
            <a:chOff x="0" y="0"/>
            <a:chExt cx="11422707" cy="246126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23825"/>
              <a:ext cx="11422707" cy="1339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200"/>
                </a:lnSpc>
              </a:pPr>
              <a:r>
                <a:rPr lang="en-US" sz="7200" spc="-144">
                  <a:solidFill>
                    <a:srgbClr val="F0F3F7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Conversion Funnel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926591"/>
              <a:ext cx="11422707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0F3F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Visualizing the path to customer engagement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858898" y="8001586"/>
            <a:ext cx="1368805" cy="1100021"/>
          </a:xfrm>
          <a:custGeom>
            <a:avLst/>
            <a:gdLst/>
            <a:ahLst/>
            <a:cxnLst/>
            <a:rect r="r" b="b" t="t" l="l"/>
            <a:pathLst>
              <a:path h="1100021" w="1368805">
                <a:moveTo>
                  <a:pt x="0" y="0"/>
                </a:moveTo>
                <a:lnTo>
                  <a:pt x="1368804" y="0"/>
                </a:lnTo>
                <a:lnTo>
                  <a:pt x="1368804" y="1100022"/>
                </a:lnTo>
                <a:lnTo>
                  <a:pt x="0" y="1100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B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8125" y="5295900"/>
            <a:ext cx="9763125" cy="4324350"/>
            <a:chOff x="0" y="0"/>
            <a:chExt cx="2571358" cy="11389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71358" cy="1138924"/>
            </a:xfrm>
            <a:custGeom>
              <a:avLst/>
              <a:gdLst/>
              <a:ahLst/>
              <a:cxnLst/>
              <a:rect r="r" b="b" t="t" l="l"/>
              <a:pathLst>
                <a:path h="1138924" w="2571358">
                  <a:moveTo>
                    <a:pt x="25375" y="0"/>
                  </a:moveTo>
                  <a:lnTo>
                    <a:pt x="2545983" y="0"/>
                  </a:lnTo>
                  <a:cubicBezTo>
                    <a:pt x="2552713" y="0"/>
                    <a:pt x="2559167" y="2673"/>
                    <a:pt x="2563926" y="7432"/>
                  </a:cubicBezTo>
                  <a:cubicBezTo>
                    <a:pt x="2568684" y="12191"/>
                    <a:pt x="2571358" y="18645"/>
                    <a:pt x="2571358" y="25375"/>
                  </a:cubicBezTo>
                  <a:lnTo>
                    <a:pt x="2571358" y="1113548"/>
                  </a:lnTo>
                  <a:cubicBezTo>
                    <a:pt x="2571358" y="1127563"/>
                    <a:pt x="2559997" y="1138924"/>
                    <a:pt x="2545983" y="1138924"/>
                  </a:cubicBezTo>
                  <a:lnTo>
                    <a:pt x="25375" y="1138924"/>
                  </a:lnTo>
                  <a:cubicBezTo>
                    <a:pt x="18645" y="1138924"/>
                    <a:pt x="12191" y="1136250"/>
                    <a:pt x="7432" y="1131491"/>
                  </a:cubicBezTo>
                  <a:cubicBezTo>
                    <a:pt x="2673" y="1126732"/>
                    <a:pt x="0" y="1120278"/>
                    <a:pt x="0" y="1113548"/>
                  </a:cubicBezTo>
                  <a:lnTo>
                    <a:pt x="0" y="25375"/>
                  </a:lnTo>
                  <a:cubicBezTo>
                    <a:pt x="0" y="18645"/>
                    <a:pt x="2673" y="12191"/>
                    <a:pt x="7432" y="7432"/>
                  </a:cubicBezTo>
                  <a:cubicBezTo>
                    <a:pt x="12191" y="2673"/>
                    <a:pt x="18645" y="0"/>
                    <a:pt x="25375" y="0"/>
                  </a:cubicBezTo>
                  <a:close/>
                </a:path>
              </a:pathLst>
            </a:custGeom>
            <a:solidFill>
              <a:srgbClr val="1E2B3A"/>
            </a:solidFill>
            <a:ln w="38100" cap="rnd">
              <a:solidFill>
                <a:srgbClr val="F8BD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57135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50" y="5295900"/>
            <a:ext cx="6886575" cy="4324350"/>
            <a:chOff x="0" y="0"/>
            <a:chExt cx="1811150" cy="11372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11150" cy="1137292"/>
            </a:xfrm>
            <a:custGeom>
              <a:avLst/>
              <a:gdLst/>
              <a:ahLst/>
              <a:cxnLst/>
              <a:rect r="r" b="b" t="t" l="l"/>
              <a:pathLst>
                <a:path h="1137292" w="1811150">
                  <a:moveTo>
                    <a:pt x="35975" y="0"/>
                  </a:moveTo>
                  <a:lnTo>
                    <a:pt x="1775176" y="0"/>
                  </a:lnTo>
                  <a:cubicBezTo>
                    <a:pt x="1784717" y="0"/>
                    <a:pt x="1793867" y="3790"/>
                    <a:pt x="1800614" y="10537"/>
                  </a:cubicBezTo>
                  <a:cubicBezTo>
                    <a:pt x="1807360" y="17283"/>
                    <a:pt x="1811150" y="26434"/>
                    <a:pt x="1811150" y="35975"/>
                  </a:cubicBezTo>
                  <a:lnTo>
                    <a:pt x="1811150" y="1101318"/>
                  </a:lnTo>
                  <a:cubicBezTo>
                    <a:pt x="1811150" y="1110859"/>
                    <a:pt x="1807360" y="1120009"/>
                    <a:pt x="1800614" y="1126756"/>
                  </a:cubicBezTo>
                  <a:cubicBezTo>
                    <a:pt x="1793867" y="1133502"/>
                    <a:pt x="1784717" y="1137292"/>
                    <a:pt x="1775176" y="1137292"/>
                  </a:cubicBezTo>
                  <a:lnTo>
                    <a:pt x="35975" y="1137292"/>
                  </a:lnTo>
                  <a:cubicBezTo>
                    <a:pt x="16106" y="1137292"/>
                    <a:pt x="0" y="1121186"/>
                    <a:pt x="0" y="1101318"/>
                  </a:cubicBezTo>
                  <a:lnTo>
                    <a:pt x="0" y="35975"/>
                  </a:lnTo>
                  <a:cubicBezTo>
                    <a:pt x="0" y="26434"/>
                    <a:pt x="3790" y="17283"/>
                    <a:pt x="10537" y="10537"/>
                  </a:cubicBezTo>
                  <a:cubicBezTo>
                    <a:pt x="17283" y="3790"/>
                    <a:pt x="26434" y="0"/>
                    <a:pt x="35975" y="0"/>
                  </a:cubicBezTo>
                  <a:close/>
                </a:path>
              </a:pathLst>
            </a:custGeom>
            <a:solidFill>
              <a:srgbClr val="F0F3F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811150" cy="1165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34675" y="666750"/>
            <a:ext cx="6886575" cy="4324350"/>
            <a:chOff x="0" y="0"/>
            <a:chExt cx="1813748" cy="11389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13748" cy="1138924"/>
            </a:xfrm>
            <a:custGeom>
              <a:avLst/>
              <a:gdLst/>
              <a:ahLst/>
              <a:cxnLst/>
              <a:rect r="r" b="b" t="t" l="l"/>
              <a:pathLst>
                <a:path h="1138924" w="1813748">
                  <a:moveTo>
                    <a:pt x="35975" y="0"/>
                  </a:moveTo>
                  <a:lnTo>
                    <a:pt x="1777774" y="0"/>
                  </a:lnTo>
                  <a:cubicBezTo>
                    <a:pt x="1787315" y="0"/>
                    <a:pt x="1796465" y="3790"/>
                    <a:pt x="1803211" y="10537"/>
                  </a:cubicBezTo>
                  <a:cubicBezTo>
                    <a:pt x="1809958" y="17283"/>
                    <a:pt x="1813748" y="26434"/>
                    <a:pt x="1813748" y="35975"/>
                  </a:cubicBezTo>
                  <a:lnTo>
                    <a:pt x="1813748" y="1102949"/>
                  </a:lnTo>
                  <a:cubicBezTo>
                    <a:pt x="1813748" y="1122817"/>
                    <a:pt x="1797642" y="1138924"/>
                    <a:pt x="1777774" y="1138924"/>
                  </a:cubicBezTo>
                  <a:lnTo>
                    <a:pt x="35975" y="1138924"/>
                  </a:lnTo>
                  <a:cubicBezTo>
                    <a:pt x="26434" y="1138924"/>
                    <a:pt x="17283" y="1135133"/>
                    <a:pt x="10537" y="1128387"/>
                  </a:cubicBezTo>
                  <a:cubicBezTo>
                    <a:pt x="3790" y="1121640"/>
                    <a:pt x="0" y="1112490"/>
                    <a:pt x="0" y="1102949"/>
                  </a:cubicBezTo>
                  <a:lnTo>
                    <a:pt x="0" y="35975"/>
                  </a:lnTo>
                  <a:cubicBezTo>
                    <a:pt x="0" y="26434"/>
                    <a:pt x="3790" y="17283"/>
                    <a:pt x="10537" y="10537"/>
                  </a:cubicBezTo>
                  <a:cubicBezTo>
                    <a:pt x="17283" y="3790"/>
                    <a:pt x="26434" y="0"/>
                    <a:pt x="35975" y="0"/>
                  </a:cubicBezTo>
                  <a:close/>
                </a:path>
              </a:pathLst>
            </a:custGeom>
            <a:solidFill>
              <a:srgbClr val="1E2B3A"/>
            </a:solidFill>
            <a:ln w="38100" cap="rnd">
              <a:solidFill>
                <a:srgbClr val="F8BD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81374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735448" y="8000104"/>
            <a:ext cx="1368805" cy="1100021"/>
          </a:xfrm>
          <a:custGeom>
            <a:avLst/>
            <a:gdLst/>
            <a:ahLst/>
            <a:cxnLst/>
            <a:rect r="r" b="b" t="t" l="l"/>
            <a:pathLst>
              <a:path h="1100021" w="1368805">
                <a:moveTo>
                  <a:pt x="0" y="0"/>
                </a:moveTo>
                <a:lnTo>
                  <a:pt x="1368804" y="0"/>
                </a:lnTo>
                <a:lnTo>
                  <a:pt x="1368804" y="1100021"/>
                </a:lnTo>
                <a:lnTo>
                  <a:pt x="0" y="110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666750" y="666750"/>
            <a:ext cx="9763125" cy="4324350"/>
            <a:chOff x="0" y="0"/>
            <a:chExt cx="2571358" cy="11389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71358" cy="1138924"/>
            </a:xfrm>
            <a:custGeom>
              <a:avLst/>
              <a:gdLst/>
              <a:ahLst/>
              <a:cxnLst/>
              <a:rect r="r" b="b" t="t" l="l"/>
              <a:pathLst>
                <a:path h="1138924" w="2571358">
                  <a:moveTo>
                    <a:pt x="25375" y="0"/>
                  </a:moveTo>
                  <a:lnTo>
                    <a:pt x="2545983" y="0"/>
                  </a:lnTo>
                  <a:cubicBezTo>
                    <a:pt x="2552713" y="0"/>
                    <a:pt x="2559167" y="2673"/>
                    <a:pt x="2563926" y="7432"/>
                  </a:cubicBezTo>
                  <a:cubicBezTo>
                    <a:pt x="2568684" y="12191"/>
                    <a:pt x="2571358" y="18645"/>
                    <a:pt x="2571358" y="25375"/>
                  </a:cubicBezTo>
                  <a:lnTo>
                    <a:pt x="2571358" y="1113548"/>
                  </a:lnTo>
                  <a:cubicBezTo>
                    <a:pt x="2571358" y="1127563"/>
                    <a:pt x="2559997" y="1138924"/>
                    <a:pt x="2545983" y="1138924"/>
                  </a:cubicBezTo>
                  <a:lnTo>
                    <a:pt x="25375" y="1138924"/>
                  </a:lnTo>
                  <a:cubicBezTo>
                    <a:pt x="18645" y="1138924"/>
                    <a:pt x="12191" y="1136250"/>
                    <a:pt x="7432" y="1131491"/>
                  </a:cubicBezTo>
                  <a:cubicBezTo>
                    <a:pt x="2673" y="1126732"/>
                    <a:pt x="0" y="1120278"/>
                    <a:pt x="0" y="1113548"/>
                  </a:cubicBezTo>
                  <a:lnTo>
                    <a:pt x="0" y="25375"/>
                  </a:lnTo>
                  <a:cubicBezTo>
                    <a:pt x="0" y="18645"/>
                    <a:pt x="2673" y="12191"/>
                    <a:pt x="7432" y="7432"/>
                  </a:cubicBezTo>
                  <a:cubicBezTo>
                    <a:pt x="12191" y="2673"/>
                    <a:pt x="18645" y="0"/>
                    <a:pt x="25375" y="0"/>
                  </a:cubicBezTo>
                  <a:close/>
                </a:path>
              </a:pathLst>
            </a:custGeom>
            <a:solidFill>
              <a:srgbClr val="435C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57135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39490" y="1575431"/>
            <a:ext cx="7752110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 spc="-144" strike="noStrike" u="none">
                <a:solidFill>
                  <a:srgbClr val="F0F3F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Sales Team Enablement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40859" y="7205663"/>
            <a:ext cx="801391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F0F3F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Empowering your team for successful selling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11225" y="666750"/>
            <a:ext cx="4010025" cy="4324350"/>
            <a:chOff x="0" y="0"/>
            <a:chExt cx="621258" cy="6699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1258" cy="669955"/>
            </a:xfrm>
            <a:custGeom>
              <a:avLst/>
              <a:gdLst/>
              <a:ahLst/>
              <a:cxnLst/>
              <a:rect r="r" b="b" t="t" l="l"/>
              <a:pathLst>
                <a:path h="669955" w="621258">
                  <a:moveTo>
                    <a:pt x="61781" y="0"/>
                  </a:moveTo>
                  <a:lnTo>
                    <a:pt x="559477" y="0"/>
                  </a:lnTo>
                  <a:cubicBezTo>
                    <a:pt x="593598" y="0"/>
                    <a:pt x="621258" y="27660"/>
                    <a:pt x="621258" y="61781"/>
                  </a:cubicBezTo>
                  <a:lnTo>
                    <a:pt x="621258" y="608174"/>
                  </a:lnTo>
                  <a:cubicBezTo>
                    <a:pt x="621258" y="642295"/>
                    <a:pt x="593598" y="669955"/>
                    <a:pt x="559477" y="669955"/>
                  </a:cubicBezTo>
                  <a:lnTo>
                    <a:pt x="61781" y="669955"/>
                  </a:lnTo>
                  <a:cubicBezTo>
                    <a:pt x="27660" y="669955"/>
                    <a:pt x="0" y="642295"/>
                    <a:pt x="0" y="608174"/>
                  </a:cubicBezTo>
                  <a:lnTo>
                    <a:pt x="0" y="61781"/>
                  </a:lnTo>
                  <a:cubicBezTo>
                    <a:pt x="0" y="27660"/>
                    <a:pt x="27660" y="0"/>
                    <a:pt x="6178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5" r="0" b="-12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4324350"/>
            <a:chOff x="0" y="0"/>
            <a:chExt cx="2192553" cy="11389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2553" cy="1138924"/>
            </a:xfrm>
            <a:custGeom>
              <a:avLst/>
              <a:gdLst/>
              <a:ahLst/>
              <a:cxnLst/>
              <a:rect r="r" b="b" t="t" l="l"/>
              <a:pathLst>
                <a:path h="1138924" w="2192553">
                  <a:moveTo>
                    <a:pt x="29759" y="0"/>
                  </a:moveTo>
                  <a:lnTo>
                    <a:pt x="2162794" y="0"/>
                  </a:lnTo>
                  <a:cubicBezTo>
                    <a:pt x="2179230" y="0"/>
                    <a:pt x="2192553" y="13324"/>
                    <a:pt x="2192553" y="29759"/>
                  </a:cubicBezTo>
                  <a:lnTo>
                    <a:pt x="2192553" y="1109164"/>
                  </a:lnTo>
                  <a:cubicBezTo>
                    <a:pt x="2192553" y="1125600"/>
                    <a:pt x="2179230" y="1138924"/>
                    <a:pt x="2162794" y="1138924"/>
                  </a:cubicBezTo>
                  <a:lnTo>
                    <a:pt x="29759" y="1138924"/>
                  </a:lnTo>
                  <a:cubicBezTo>
                    <a:pt x="13324" y="1138924"/>
                    <a:pt x="0" y="1125600"/>
                    <a:pt x="0" y="1109164"/>
                  </a:cubicBezTo>
                  <a:lnTo>
                    <a:pt x="0" y="29759"/>
                  </a:lnTo>
                  <a:cubicBezTo>
                    <a:pt x="0" y="13324"/>
                    <a:pt x="13324" y="0"/>
                    <a:pt x="29759" y="0"/>
                  </a:cubicBezTo>
                  <a:close/>
                </a:path>
              </a:pathLst>
            </a:custGeom>
            <a:solidFill>
              <a:srgbClr val="3A607D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192553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6750" y="5295900"/>
            <a:ext cx="8324850" cy="4324350"/>
            <a:chOff x="0" y="0"/>
            <a:chExt cx="1289737" cy="6699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9737" cy="669955"/>
            </a:xfrm>
            <a:custGeom>
              <a:avLst/>
              <a:gdLst/>
              <a:ahLst/>
              <a:cxnLst/>
              <a:rect r="r" b="b" t="t" l="l"/>
              <a:pathLst>
                <a:path h="669955" w="1289737">
                  <a:moveTo>
                    <a:pt x="29759" y="0"/>
                  </a:moveTo>
                  <a:lnTo>
                    <a:pt x="1259978" y="0"/>
                  </a:lnTo>
                  <a:cubicBezTo>
                    <a:pt x="1267871" y="0"/>
                    <a:pt x="1275440" y="3135"/>
                    <a:pt x="1281021" y="8716"/>
                  </a:cubicBezTo>
                  <a:cubicBezTo>
                    <a:pt x="1286602" y="14297"/>
                    <a:pt x="1289737" y="21867"/>
                    <a:pt x="1289737" y="29759"/>
                  </a:cubicBezTo>
                  <a:lnTo>
                    <a:pt x="1289737" y="640196"/>
                  </a:lnTo>
                  <a:cubicBezTo>
                    <a:pt x="1289737" y="656631"/>
                    <a:pt x="1276413" y="669955"/>
                    <a:pt x="1259978" y="669955"/>
                  </a:cubicBezTo>
                  <a:lnTo>
                    <a:pt x="29759" y="669955"/>
                  </a:lnTo>
                  <a:cubicBezTo>
                    <a:pt x="13324" y="669955"/>
                    <a:pt x="0" y="656631"/>
                    <a:pt x="0" y="640196"/>
                  </a:cubicBezTo>
                  <a:lnTo>
                    <a:pt x="0" y="29759"/>
                  </a:lnTo>
                  <a:cubicBezTo>
                    <a:pt x="0" y="13324"/>
                    <a:pt x="13324" y="0"/>
                    <a:pt x="29759" y="0"/>
                  </a:cubicBezTo>
                  <a:close/>
                </a:path>
              </a:pathLst>
            </a:custGeom>
            <a:blipFill>
              <a:blip r:embed="rId3"/>
              <a:stretch>
                <a:fillRect l="-554" t="0" r="-554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296400" y="666750"/>
            <a:ext cx="4010025" cy="4324350"/>
            <a:chOff x="0" y="0"/>
            <a:chExt cx="621258" cy="6699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1258" cy="669955"/>
            </a:xfrm>
            <a:custGeom>
              <a:avLst/>
              <a:gdLst/>
              <a:ahLst/>
              <a:cxnLst/>
              <a:rect r="r" b="b" t="t" l="l"/>
              <a:pathLst>
                <a:path h="669955" w="621258">
                  <a:moveTo>
                    <a:pt x="61781" y="0"/>
                  </a:moveTo>
                  <a:lnTo>
                    <a:pt x="559477" y="0"/>
                  </a:lnTo>
                  <a:cubicBezTo>
                    <a:pt x="593598" y="0"/>
                    <a:pt x="621258" y="27660"/>
                    <a:pt x="621258" y="61781"/>
                  </a:cubicBezTo>
                  <a:lnTo>
                    <a:pt x="621258" y="608174"/>
                  </a:lnTo>
                  <a:cubicBezTo>
                    <a:pt x="621258" y="642295"/>
                    <a:pt x="593598" y="669955"/>
                    <a:pt x="559477" y="669955"/>
                  </a:cubicBezTo>
                  <a:lnTo>
                    <a:pt x="61781" y="669955"/>
                  </a:lnTo>
                  <a:cubicBezTo>
                    <a:pt x="27660" y="669955"/>
                    <a:pt x="0" y="642295"/>
                    <a:pt x="0" y="608174"/>
                  </a:cubicBezTo>
                  <a:lnTo>
                    <a:pt x="0" y="61781"/>
                  </a:lnTo>
                  <a:cubicBezTo>
                    <a:pt x="0" y="27660"/>
                    <a:pt x="27660" y="0"/>
                    <a:pt x="61781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5" r="0" b="-125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296400" y="5295900"/>
            <a:ext cx="8324850" cy="4324350"/>
            <a:chOff x="0" y="0"/>
            <a:chExt cx="2192553" cy="11389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92553" cy="1138924"/>
            </a:xfrm>
            <a:custGeom>
              <a:avLst/>
              <a:gdLst/>
              <a:ahLst/>
              <a:cxnLst/>
              <a:rect r="r" b="b" t="t" l="l"/>
              <a:pathLst>
                <a:path h="1138924" w="2192553">
                  <a:moveTo>
                    <a:pt x="29759" y="0"/>
                  </a:moveTo>
                  <a:lnTo>
                    <a:pt x="2162794" y="0"/>
                  </a:lnTo>
                  <a:cubicBezTo>
                    <a:pt x="2179230" y="0"/>
                    <a:pt x="2192553" y="13324"/>
                    <a:pt x="2192553" y="29759"/>
                  </a:cubicBezTo>
                  <a:lnTo>
                    <a:pt x="2192553" y="1109164"/>
                  </a:lnTo>
                  <a:cubicBezTo>
                    <a:pt x="2192553" y="1125600"/>
                    <a:pt x="2179230" y="1138924"/>
                    <a:pt x="2162794" y="1138924"/>
                  </a:cubicBezTo>
                  <a:lnTo>
                    <a:pt x="29759" y="1138924"/>
                  </a:lnTo>
                  <a:cubicBezTo>
                    <a:pt x="13324" y="1138924"/>
                    <a:pt x="0" y="1125600"/>
                    <a:pt x="0" y="1109164"/>
                  </a:cubicBezTo>
                  <a:lnTo>
                    <a:pt x="0" y="29759"/>
                  </a:lnTo>
                  <a:cubicBezTo>
                    <a:pt x="0" y="13324"/>
                    <a:pt x="13324" y="0"/>
                    <a:pt x="29759" y="0"/>
                  </a:cubicBezTo>
                  <a:close/>
                </a:path>
              </a:pathLst>
            </a:custGeom>
            <a:solidFill>
              <a:srgbClr val="202B3B"/>
            </a:solidFill>
            <a:ln w="38100" cap="rnd">
              <a:solidFill>
                <a:srgbClr val="F8BD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192553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429875" y="6433132"/>
            <a:ext cx="5630740" cy="2049886"/>
            <a:chOff x="0" y="0"/>
            <a:chExt cx="7507653" cy="273318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7507653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0F3F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Engaging Visuals for Sales Success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75476"/>
              <a:ext cx="7507653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0F3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These images represent essential components of a successful sales process, emphasizing clarity and engagement through visual storytelling without utilizing text elements.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39490" y="1575431"/>
            <a:ext cx="6313835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 spc="-144" strike="noStrike" u="none">
                <a:solidFill>
                  <a:srgbClr val="F0F3F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Sales Process Flow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B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5295900"/>
            <a:ext cx="8324850" cy="4324350"/>
            <a:chOff x="0" y="0"/>
            <a:chExt cx="1289737" cy="6699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737" cy="669955"/>
            </a:xfrm>
            <a:custGeom>
              <a:avLst/>
              <a:gdLst/>
              <a:ahLst/>
              <a:cxnLst/>
              <a:rect r="r" b="b" t="t" l="l"/>
              <a:pathLst>
                <a:path h="669955" w="1289737">
                  <a:moveTo>
                    <a:pt x="29759" y="0"/>
                  </a:moveTo>
                  <a:lnTo>
                    <a:pt x="1259978" y="0"/>
                  </a:lnTo>
                  <a:cubicBezTo>
                    <a:pt x="1267871" y="0"/>
                    <a:pt x="1275440" y="3135"/>
                    <a:pt x="1281021" y="8716"/>
                  </a:cubicBezTo>
                  <a:cubicBezTo>
                    <a:pt x="1286602" y="14297"/>
                    <a:pt x="1289737" y="21867"/>
                    <a:pt x="1289737" y="29759"/>
                  </a:cubicBezTo>
                  <a:lnTo>
                    <a:pt x="1289737" y="640196"/>
                  </a:lnTo>
                  <a:cubicBezTo>
                    <a:pt x="1289737" y="656631"/>
                    <a:pt x="1276413" y="669955"/>
                    <a:pt x="1259978" y="669955"/>
                  </a:cubicBezTo>
                  <a:lnTo>
                    <a:pt x="29759" y="669955"/>
                  </a:lnTo>
                  <a:cubicBezTo>
                    <a:pt x="13324" y="669955"/>
                    <a:pt x="0" y="656631"/>
                    <a:pt x="0" y="640196"/>
                  </a:cubicBezTo>
                  <a:lnTo>
                    <a:pt x="0" y="29759"/>
                  </a:lnTo>
                  <a:cubicBezTo>
                    <a:pt x="0" y="13324"/>
                    <a:pt x="13324" y="0"/>
                    <a:pt x="29759" y="0"/>
                  </a:cubicBezTo>
                  <a:close/>
                </a:path>
              </a:pathLst>
            </a:custGeom>
            <a:blipFill>
              <a:blip r:embed="rId2"/>
              <a:stretch>
                <a:fillRect l="-554" t="0" r="-554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5295900"/>
            <a:ext cx="4010025" cy="4324350"/>
            <a:chOff x="0" y="0"/>
            <a:chExt cx="1056138" cy="11389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6138" cy="1138924"/>
            </a:xfrm>
            <a:custGeom>
              <a:avLst/>
              <a:gdLst/>
              <a:ahLst/>
              <a:cxnLst/>
              <a:rect r="r" b="b" t="t" l="l"/>
              <a:pathLst>
                <a:path h="1138924" w="1056138">
                  <a:moveTo>
                    <a:pt x="61781" y="0"/>
                  </a:moveTo>
                  <a:lnTo>
                    <a:pt x="994358" y="0"/>
                  </a:lnTo>
                  <a:cubicBezTo>
                    <a:pt x="1028478" y="0"/>
                    <a:pt x="1056138" y="27660"/>
                    <a:pt x="1056138" y="61781"/>
                  </a:cubicBezTo>
                  <a:lnTo>
                    <a:pt x="1056138" y="1077143"/>
                  </a:lnTo>
                  <a:cubicBezTo>
                    <a:pt x="1056138" y="1111263"/>
                    <a:pt x="1028478" y="1138924"/>
                    <a:pt x="994358" y="1138924"/>
                  </a:cubicBezTo>
                  <a:lnTo>
                    <a:pt x="61781" y="1138924"/>
                  </a:lnTo>
                  <a:cubicBezTo>
                    <a:pt x="27660" y="1138924"/>
                    <a:pt x="0" y="1111263"/>
                    <a:pt x="0" y="1077143"/>
                  </a:cubicBezTo>
                  <a:lnTo>
                    <a:pt x="0" y="61781"/>
                  </a:lnTo>
                  <a:cubicBezTo>
                    <a:pt x="0" y="27660"/>
                    <a:pt x="27660" y="0"/>
                    <a:pt x="61781" y="0"/>
                  </a:cubicBezTo>
                  <a:close/>
                </a:path>
              </a:pathLst>
            </a:custGeom>
            <a:solidFill>
              <a:srgbClr val="F0F3F7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05613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981575" y="5295900"/>
            <a:ext cx="4010025" cy="4324350"/>
            <a:chOff x="0" y="0"/>
            <a:chExt cx="621258" cy="6699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1258" cy="669955"/>
            </a:xfrm>
            <a:custGeom>
              <a:avLst/>
              <a:gdLst/>
              <a:ahLst/>
              <a:cxnLst/>
              <a:rect r="r" b="b" t="t" l="l"/>
              <a:pathLst>
                <a:path h="669955" w="621258">
                  <a:moveTo>
                    <a:pt x="61781" y="0"/>
                  </a:moveTo>
                  <a:lnTo>
                    <a:pt x="559477" y="0"/>
                  </a:lnTo>
                  <a:cubicBezTo>
                    <a:pt x="593598" y="0"/>
                    <a:pt x="621258" y="27660"/>
                    <a:pt x="621258" y="61781"/>
                  </a:cubicBezTo>
                  <a:lnTo>
                    <a:pt x="621258" y="608174"/>
                  </a:lnTo>
                  <a:cubicBezTo>
                    <a:pt x="621258" y="642295"/>
                    <a:pt x="593598" y="669955"/>
                    <a:pt x="559477" y="669955"/>
                  </a:cubicBezTo>
                  <a:lnTo>
                    <a:pt x="61781" y="669955"/>
                  </a:lnTo>
                  <a:cubicBezTo>
                    <a:pt x="27660" y="669955"/>
                    <a:pt x="0" y="642295"/>
                    <a:pt x="0" y="608174"/>
                  </a:cubicBezTo>
                  <a:lnTo>
                    <a:pt x="0" y="61781"/>
                  </a:lnTo>
                  <a:cubicBezTo>
                    <a:pt x="0" y="27660"/>
                    <a:pt x="27660" y="0"/>
                    <a:pt x="6178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5" r="0" b="-125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734675" y="666750"/>
            <a:ext cx="6886575" cy="4324350"/>
            <a:chOff x="0" y="0"/>
            <a:chExt cx="1066911" cy="6699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66911" cy="669955"/>
            </a:xfrm>
            <a:custGeom>
              <a:avLst/>
              <a:gdLst/>
              <a:ahLst/>
              <a:cxnLst/>
              <a:rect r="r" b="b" t="t" l="l"/>
              <a:pathLst>
                <a:path h="669955" w="1066911">
                  <a:moveTo>
                    <a:pt x="35975" y="0"/>
                  </a:moveTo>
                  <a:lnTo>
                    <a:pt x="1030936" y="0"/>
                  </a:lnTo>
                  <a:cubicBezTo>
                    <a:pt x="1040477" y="0"/>
                    <a:pt x="1049627" y="3790"/>
                    <a:pt x="1056374" y="10537"/>
                  </a:cubicBezTo>
                  <a:cubicBezTo>
                    <a:pt x="1063120" y="17283"/>
                    <a:pt x="1066911" y="26434"/>
                    <a:pt x="1066911" y="35975"/>
                  </a:cubicBezTo>
                  <a:lnTo>
                    <a:pt x="1066911" y="633980"/>
                  </a:lnTo>
                  <a:cubicBezTo>
                    <a:pt x="1066911" y="643521"/>
                    <a:pt x="1063120" y="652672"/>
                    <a:pt x="1056374" y="659418"/>
                  </a:cubicBezTo>
                  <a:cubicBezTo>
                    <a:pt x="1049627" y="666165"/>
                    <a:pt x="1040477" y="669955"/>
                    <a:pt x="1030936" y="669955"/>
                  </a:cubicBezTo>
                  <a:lnTo>
                    <a:pt x="35975" y="669955"/>
                  </a:lnTo>
                  <a:cubicBezTo>
                    <a:pt x="16106" y="669955"/>
                    <a:pt x="0" y="653849"/>
                    <a:pt x="0" y="633980"/>
                  </a:cubicBezTo>
                  <a:lnTo>
                    <a:pt x="0" y="35975"/>
                  </a:lnTo>
                  <a:cubicBezTo>
                    <a:pt x="0" y="26434"/>
                    <a:pt x="3790" y="17283"/>
                    <a:pt x="10537" y="10537"/>
                  </a:cubicBezTo>
                  <a:cubicBezTo>
                    <a:pt x="17283" y="3790"/>
                    <a:pt x="26434" y="0"/>
                    <a:pt x="35975" y="0"/>
                  </a:cubicBezTo>
                  <a:close/>
                </a:path>
              </a:pathLst>
            </a:custGeom>
            <a:blipFill>
              <a:blip r:embed="rId4"/>
              <a:stretch>
                <a:fillRect l="-436" t="0" r="-436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66750" y="666750"/>
            <a:ext cx="9763125" cy="4324350"/>
            <a:chOff x="0" y="0"/>
            <a:chExt cx="2571358" cy="11389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71358" cy="1138924"/>
            </a:xfrm>
            <a:custGeom>
              <a:avLst/>
              <a:gdLst/>
              <a:ahLst/>
              <a:cxnLst/>
              <a:rect r="r" b="b" t="t" l="l"/>
              <a:pathLst>
                <a:path h="1138924" w="2571358">
                  <a:moveTo>
                    <a:pt x="25375" y="0"/>
                  </a:moveTo>
                  <a:lnTo>
                    <a:pt x="2545983" y="0"/>
                  </a:lnTo>
                  <a:cubicBezTo>
                    <a:pt x="2552713" y="0"/>
                    <a:pt x="2559167" y="2673"/>
                    <a:pt x="2563926" y="7432"/>
                  </a:cubicBezTo>
                  <a:cubicBezTo>
                    <a:pt x="2568684" y="12191"/>
                    <a:pt x="2571358" y="18645"/>
                    <a:pt x="2571358" y="25375"/>
                  </a:cubicBezTo>
                  <a:lnTo>
                    <a:pt x="2571358" y="1113548"/>
                  </a:lnTo>
                  <a:cubicBezTo>
                    <a:pt x="2571358" y="1127563"/>
                    <a:pt x="2559997" y="1138924"/>
                    <a:pt x="2545983" y="1138924"/>
                  </a:cubicBezTo>
                  <a:lnTo>
                    <a:pt x="25375" y="1138924"/>
                  </a:lnTo>
                  <a:cubicBezTo>
                    <a:pt x="18645" y="1138924"/>
                    <a:pt x="12191" y="1136250"/>
                    <a:pt x="7432" y="1131491"/>
                  </a:cubicBezTo>
                  <a:cubicBezTo>
                    <a:pt x="2673" y="1126732"/>
                    <a:pt x="0" y="1120278"/>
                    <a:pt x="0" y="1113548"/>
                  </a:cubicBezTo>
                  <a:lnTo>
                    <a:pt x="0" y="25375"/>
                  </a:lnTo>
                  <a:cubicBezTo>
                    <a:pt x="0" y="18645"/>
                    <a:pt x="2673" y="12191"/>
                    <a:pt x="7432" y="7432"/>
                  </a:cubicBezTo>
                  <a:cubicBezTo>
                    <a:pt x="12191" y="2673"/>
                    <a:pt x="18645" y="0"/>
                    <a:pt x="25375" y="0"/>
                  </a:cubicBezTo>
                  <a:close/>
                </a:path>
              </a:pathLst>
            </a:custGeom>
            <a:solidFill>
              <a:srgbClr val="435C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57135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39490" y="1448752"/>
            <a:ext cx="8567030" cy="2760346"/>
            <a:chOff x="0" y="0"/>
            <a:chExt cx="11422707" cy="368046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23825"/>
              <a:ext cx="11422707" cy="2558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200"/>
                </a:lnSpc>
              </a:pPr>
              <a:r>
                <a:rPr lang="en-US" sz="7200" spc="-144">
                  <a:solidFill>
                    <a:srgbClr val="F0F3F7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Sales Team Enablement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145791"/>
              <a:ext cx="11422707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0F3F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Engaging strategies for effective training sessions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858898" y="8001586"/>
            <a:ext cx="1368805" cy="1100021"/>
          </a:xfrm>
          <a:custGeom>
            <a:avLst/>
            <a:gdLst/>
            <a:ahLst/>
            <a:cxnLst/>
            <a:rect r="r" b="b" t="t" l="l"/>
            <a:pathLst>
              <a:path h="1100021" w="1368805">
                <a:moveTo>
                  <a:pt x="0" y="0"/>
                </a:moveTo>
                <a:lnTo>
                  <a:pt x="1368804" y="0"/>
                </a:lnTo>
                <a:lnTo>
                  <a:pt x="1368804" y="1100022"/>
                </a:lnTo>
                <a:lnTo>
                  <a:pt x="0" y="1100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8125" y="5295900"/>
            <a:ext cx="9763125" cy="4324350"/>
            <a:chOff x="0" y="0"/>
            <a:chExt cx="2571358" cy="11389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71358" cy="1138924"/>
            </a:xfrm>
            <a:custGeom>
              <a:avLst/>
              <a:gdLst/>
              <a:ahLst/>
              <a:cxnLst/>
              <a:rect r="r" b="b" t="t" l="l"/>
              <a:pathLst>
                <a:path h="1138924" w="2571358">
                  <a:moveTo>
                    <a:pt x="25375" y="0"/>
                  </a:moveTo>
                  <a:lnTo>
                    <a:pt x="2545983" y="0"/>
                  </a:lnTo>
                  <a:cubicBezTo>
                    <a:pt x="2552713" y="0"/>
                    <a:pt x="2559167" y="2673"/>
                    <a:pt x="2563926" y="7432"/>
                  </a:cubicBezTo>
                  <a:cubicBezTo>
                    <a:pt x="2568684" y="12191"/>
                    <a:pt x="2571358" y="18645"/>
                    <a:pt x="2571358" y="25375"/>
                  </a:cubicBezTo>
                  <a:lnTo>
                    <a:pt x="2571358" y="1113548"/>
                  </a:lnTo>
                  <a:cubicBezTo>
                    <a:pt x="2571358" y="1127563"/>
                    <a:pt x="2559997" y="1138924"/>
                    <a:pt x="2545983" y="1138924"/>
                  </a:cubicBezTo>
                  <a:lnTo>
                    <a:pt x="25375" y="1138924"/>
                  </a:lnTo>
                  <a:cubicBezTo>
                    <a:pt x="18645" y="1138924"/>
                    <a:pt x="12191" y="1136250"/>
                    <a:pt x="7432" y="1131491"/>
                  </a:cubicBezTo>
                  <a:cubicBezTo>
                    <a:pt x="2673" y="1126732"/>
                    <a:pt x="0" y="1120278"/>
                    <a:pt x="0" y="1113548"/>
                  </a:cubicBezTo>
                  <a:lnTo>
                    <a:pt x="0" y="25375"/>
                  </a:lnTo>
                  <a:cubicBezTo>
                    <a:pt x="0" y="18645"/>
                    <a:pt x="2673" y="12191"/>
                    <a:pt x="7432" y="7432"/>
                  </a:cubicBezTo>
                  <a:cubicBezTo>
                    <a:pt x="12191" y="2673"/>
                    <a:pt x="18645" y="0"/>
                    <a:pt x="25375" y="0"/>
                  </a:cubicBezTo>
                  <a:close/>
                </a:path>
              </a:pathLst>
            </a:custGeom>
            <a:solidFill>
              <a:srgbClr val="202B3B"/>
            </a:solidFill>
            <a:ln w="38100" cap="rnd">
              <a:solidFill>
                <a:srgbClr val="F8BD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57135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50" y="5295900"/>
            <a:ext cx="6886575" cy="4324350"/>
            <a:chOff x="0" y="0"/>
            <a:chExt cx="1811150" cy="11372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11150" cy="1137292"/>
            </a:xfrm>
            <a:custGeom>
              <a:avLst/>
              <a:gdLst/>
              <a:ahLst/>
              <a:cxnLst/>
              <a:rect r="r" b="b" t="t" l="l"/>
              <a:pathLst>
                <a:path h="1137292" w="1811150">
                  <a:moveTo>
                    <a:pt x="35975" y="0"/>
                  </a:moveTo>
                  <a:lnTo>
                    <a:pt x="1775176" y="0"/>
                  </a:lnTo>
                  <a:cubicBezTo>
                    <a:pt x="1784717" y="0"/>
                    <a:pt x="1793867" y="3790"/>
                    <a:pt x="1800614" y="10537"/>
                  </a:cubicBezTo>
                  <a:cubicBezTo>
                    <a:pt x="1807360" y="17283"/>
                    <a:pt x="1811150" y="26434"/>
                    <a:pt x="1811150" y="35975"/>
                  </a:cubicBezTo>
                  <a:lnTo>
                    <a:pt x="1811150" y="1101318"/>
                  </a:lnTo>
                  <a:cubicBezTo>
                    <a:pt x="1811150" y="1110859"/>
                    <a:pt x="1807360" y="1120009"/>
                    <a:pt x="1800614" y="1126756"/>
                  </a:cubicBezTo>
                  <a:cubicBezTo>
                    <a:pt x="1793867" y="1133502"/>
                    <a:pt x="1784717" y="1137292"/>
                    <a:pt x="1775176" y="1137292"/>
                  </a:cubicBezTo>
                  <a:lnTo>
                    <a:pt x="35975" y="1137292"/>
                  </a:lnTo>
                  <a:cubicBezTo>
                    <a:pt x="16106" y="1137292"/>
                    <a:pt x="0" y="1121186"/>
                    <a:pt x="0" y="1101318"/>
                  </a:cubicBezTo>
                  <a:lnTo>
                    <a:pt x="0" y="35975"/>
                  </a:lnTo>
                  <a:cubicBezTo>
                    <a:pt x="0" y="26434"/>
                    <a:pt x="3790" y="17283"/>
                    <a:pt x="10537" y="10537"/>
                  </a:cubicBezTo>
                  <a:cubicBezTo>
                    <a:pt x="17283" y="3790"/>
                    <a:pt x="26434" y="0"/>
                    <a:pt x="35975" y="0"/>
                  </a:cubicBezTo>
                  <a:close/>
                </a:path>
              </a:pathLst>
            </a:custGeom>
            <a:solidFill>
              <a:srgbClr val="F0F3F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811150" cy="1165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34675" y="666750"/>
            <a:ext cx="6886575" cy="4324350"/>
            <a:chOff x="0" y="0"/>
            <a:chExt cx="1813748" cy="11389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13748" cy="1138924"/>
            </a:xfrm>
            <a:custGeom>
              <a:avLst/>
              <a:gdLst/>
              <a:ahLst/>
              <a:cxnLst/>
              <a:rect r="r" b="b" t="t" l="l"/>
              <a:pathLst>
                <a:path h="1138924" w="1813748">
                  <a:moveTo>
                    <a:pt x="35975" y="0"/>
                  </a:moveTo>
                  <a:lnTo>
                    <a:pt x="1777774" y="0"/>
                  </a:lnTo>
                  <a:cubicBezTo>
                    <a:pt x="1787315" y="0"/>
                    <a:pt x="1796465" y="3790"/>
                    <a:pt x="1803211" y="10537"/>
                  </a:cubicBezTo>
                  <a:cubicBezTo>
                    <a:pt x="1809958" y="17283"/>
                    <a:pt x="1813748" y="26434"/>
                    <a:pt x="1813748" y="35975"/>
                  </a:cubicBezTo>
                  <a:lnTo>
                    <a:pt x="1813748" y="1102949"/>
                  </a:lnTo>
                  <a:cubicBezTo>
                    <a:pt x="1813748" y="1122817"/>
                    <a:pt x="1797642" y="1138924"/>
                    <a:pt x="1777774" y="1138924"/>
                  </a:cubicBezTo>
                  <a:lnTo>
                    <a:pt x="35975" y="1138924"/>
                  </a:lnTo>
                  <a:cubicBezTo>
                    <a:pt x="26434" y="1138924"/>
                    <a:pt x="17283" y="1135133"/>
                    <a:pt x="10537" y="1128387"/>
                  </a:cubicBezTo>
                  <a:cubicBezTo>
                    <a:pt x="3790" y="1121640"/>
                    <a:pt x="0" y="1112490"/>
                    <a:pt x="0" y="1102949"/>
                  </a:cubicBezTo>
                  <a:lnTo>
                    <a:pt x="0" y="35975"/>
                  </a:lnTo>
                  <a:cubicBezTo>
                    <a:pt x="0" y="26434"/>
                    <a:pt x="3790" y="17283"/>
                    <a:pt x="10537" y="10537"/>
                  </a:cubicBezTo>
                  <a:cubicBezTo>
                    <a:pt x="17283" y="3790"/>
                    <a:pt x="26434" y="0"/>
                    <a:pt x="35975" y="0"/>
                  </a:cubicBezTo>
                  <a:close/>
                </a:path>
              </a:pathLst>
            </a:custGeom>
            <a:solidFill>
              <a:srgbClr val="202B3B"/>
            </a:solidFill>
            <a:ln w="38100" cap="rnd">
              <a:solidFill>
                <a:srgbClr val="F8BD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81374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735448" y="8000104"/>
            <a:ext cx="1368805" cy="1100021"/>
          </a:xfrm>
          <a:custGeom>
            <a:avLst/>
            <a:gdLst/>
            <a:ahLst/>
            <a:cxnLst/>
            <a:rect r="r" b="b" t="t" l="l"/>
            <a:pathLst>
              <a:path h="1100021" w="1368805">
                <a:moveTo>
                  <a:pt x="0" y="0"/>
                </a:moveTo>
                <a:lnTo>
                  <a:pt x="1368804" y="0"/>
                </a:lnTo>
                <a:lnTo>
                  <a:pt x="1368804" y="1100021"/>
                </a:lnTo>
                <a:lnTo>
                  <a:pt x="0" y="110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666750" y="666750"/>
            <a:ext cx="9763125" cy="4324350"/>
            <a:chOff x="0" y="0"/>
            <a:chExt cx="2571358" cy="11389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71358" cy="1138924"/>
            </a:xfrm>
            <a:custGeom>
              <a:avLst/>
              <a:gdLst/>
              <a:ahLst/>
              <a:cxnLst/>
              <a:rect r="r" b="b" t="t" l="l"/>
              <a:pathLst>
                <a:path h="1138924" w="2571358">
                  <a:moveTo>
                    <a:pt x="25375" y="0"/>
                  </a:moveTo>
                  <a:lnTo>
                    <a:pt x="2545983" y="0"/>
                  </a:lnTo>
                  <a:cubicBezTo>
                    <a:pt x="2552713" y="0"/>
                    <a:pt x="2559167" y="2673"/>
                    <a:pt x="2563926" y="7432"/>
                  </a:cubicBezTo>
                  <a:cubicBezTo>
                    <a:pt x="2568684" y="12191"/>
                    <a:pt x="2571358" y="18645"/>
                    <a:pt x="2571358" y="25375"/>
                  </a:cubicBezTo>
                  <a:lnTo>
                    <a:pt x="2571358" y="1113548"/>
                  </a:lnTo>
                  <a:cubicBezTo>
                    <a:pt x="2571358" y="1127563"/>
                    <a:pt x="2559997" y="1138924"/>
                    <a:pt x="2545983" y="1138924"/>
                  </a:cubicBezTo>
                  <a:lnTo>
                    <a:pt x="25375" y="1138924"/>
                  </a:lnTo>
                  <a:cubicBezTo>
                    <a:pt x="18645" y="1138924"/>
                    <a:pt x="12191" y="1136250"/>
                    <a:pt x="7432" y="1131491"/>
                  </a:cubicBezTo>
                  <a:cubicBezTo>
                    <a:pt x="2673" y="1126732"/>
                    <a:pt x="0" y="1120278"/>
                    <a:pt x="0" y="1113548"/>
                  </a:cubicBezTo>
                  <a:lnTo>
                    <a:pt x="0" y="25375"/>
                  </a:lnTo>
                  <a:cubicBezTo>
                    <a:pt x="0" y="18645"/>
                    <a:pt x="2673" y="12191"/>
                    <a:pt x="7432" y="7432"/>
                  </a:cubicBezTo>
                  <a:cubicBezTo>
                    <a:pt x="12191" y="2673"/>
                    <a:pt x="18645" y="0"/>
                    <a:pt x="25375" y="0"/>
                  </a:cubicBezTo>
                  <a:close/>
                </a:path>
              </a:pathLst>
            </a:custGeom>
            <a:solidFill>
              <a:srgbClr val="3A607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57135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39490" y="1575431"/>
            <a:ext cx="7752110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 spc="-144" strike="noStrike" u="none">
                <a:solidFill>
                  <a:srgbClr val="F0F3F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Conclusion &amp; Tips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840859" y="6518350"/>
            <a:ext cx="8013919" cy="1879451"/>
            <a:chOff x="0" y="0"/>
            <a:chExt cx="10685226" cy="250593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10685226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 strike="noStrike" u="none">
                  <a:solidFill>
                    <a:srgbClr val="F0F3F7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Recap of marketing and sales templates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43529"/>
              <a:ext cx="10685226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 strike="noStrike" u="none">
                  <a:solidFill>
                    <a:srgbClr val="F0F3F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Maximize impact</a:t>
              </a:r>
              <a:r>
                <a:rPr lang="en-US" sz="2100" strike="noStrike" u="none">
                  <a:solidFill>
                    <a:srgbClr val="F0F3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with versatile templates tailored for professionals, ensuring customization, clarity, and engagement throughout presentations.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B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666750"/>
            <a:ext cx="6886575" cy="4324350"/>
            <a:chOff x="0" y="0"/>
            <a:chExt cx="1524158" cy="9570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4158" cy="957078"/>
            </a:xfrm>
            <a:custGeom>
              <a:avLst/>
              <a:gdLst/>
              <a:ahLst/>
              <a:cxnLst/>
              <a:rect r="r" b="b" t="t" l="l"/>
              <a:pathLst>
                <a:path h="957078" w="1524158">
                  <a:moveTo>
                    <a:pt x="35975" y="0"/>
                  </a:moveTo>
                  <a:lnTo>
                    <a:pt x="1488184" y="0"/>
                  </a:lnTo>
                  <a:cubicBezTo>
                    <a:pt x="1508052" y="0"/>
                    <a:pt x="1524158" y="16106"/>
                    <a:pt x="1524158" y="35975"/>
                  </a:cubicBezTo>
                  <a:lnTo>
                    <a:pt x="1524158" y="921104"/>
                  </a:lnTo>
                  <a:cubicBezTo>
                    <a:pt x="1524158" y="930645"/>
                    <a:pt x="1520368" y="939795"/>
                    <a:pt x="1513621" y="946542"/>
                  </a:cubicBezTo>
                  <a:cubicBezTo>
                    <a:pt x="1506875" y="953288"/>
                    <a:pt x="1497725" y="957078"/>
                    <a:pt x="1488184" y="957078"/>
                  </a:cubicBezTo>
                  <a:lnTo>
                    <a:pt x="35975" y="957078"/>
                  </a:lnTo>
                  <a:cubicBezTo>
                    <a:pt x="26434" y="957078"/>
                    <a:pt x="17283" y="953288"/>
                    <a:pt x="10537" y="946542"/>
                  </a:cubicBezTo>
                  <a:cubicBezTo>
                    <a:pt x="3790" y="939795"/>
                    <a:pt x="0" y="930645"/>
                    <a:pt x="0" y="921104"/>
                  </a:cubicBezTo>
                  <a:lnTo>
                    <a:pt x="0" y="35975"/>
                  </a:lnTo>
                  <a:cubicBezTo>
                    <a:pt x="0" y="26434"/>
                    <a:pt x="3790" y="17283"/>
                    <a:pt x="10537" y="10537"/>
                  </a:cubicBezTo>
                  <a:cubicBezTo>
                    <a:pt x="17283" y="3790"/>
                    <a:pt x="26434" y="0"/>
                    <a:pt x="35975" y="0"/>
                  </a:cubicBezTo>
                  <a:close/>
                </a:path>
              </a:pathLst>
            </a:custGeom>
            <a:blipFill>
              <a:blip r:embed="rId2"/>
              <a:stretch>
                <a:fillRect l="-436" t="0" r="-436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5295900"/>
            <a:ext cx="8324850" cy="4324350"/>
            <a:chOff x="0" y="0"/>
            <a:chExt cx="1842482" cy="9570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2482" cy="957078"/>
            </a:xfrm>
            <a:custGeom>
              <a:avLst/>
              <a:gdLst/>
              <a:ahLst/>
              <a:cxnLst/>
              <a:rect r="r" b="b" t="t" l="l"/>
              <a:pathLst>
                <a:path h="957078" w="1842482">
                  <a:moveTo>
                    <a:pt x="29759" y="0"/>
                  </a:moveTo>
                  <a:lnTo>
                    <a:pt x="1812722" y="0"/>
                  </a:lnTo>
                  <a:cubicBezTo>
                    <a:pt x="1820615" y="0"/>
                    <a:pt x="1828184" y="3135"/>
                    <a:pt x="1833765" y="8716"/>
                  </a:cubicBezTo>
                  <a:cubicBezTo>
                    <a:pt x="1839346" y="14297"/>
                    <a:pt x="1842482" y="21867"/>
                    <a:pt x="1842482" y="29759"/>
                  </a:cubicBezTo>
                  <a:lnTo>
                    <a:pt x="1842482" y="927319"/>
                  </a:lnTo>
                  <a:cubicBezTo>
                    <a:pt x="1842482" y="943755"/>
                    <a:pt x="1829158" y="957078"/>
                    <a:pt x="1812722" y="957078"/>
                  </a:cubicBezTo>
                  <a:lnTo>
                    <a:pt x="29759" y="957078"/>
                  </a:lnTo>
                  <a:cubicBezTo>
                    <a:pt x="13324" y="957078"/>
                    <a:pt x="0" y="943755"/>
                    <a:pt x="0" y="927319"/>
                  </a:cubicBezTo>
                  <a:lnTo>
                    <a:pt x="0" y="29759"/>
                  </a:lnTo>
                  <a:cubicBezTo>
                    <a:pt x="0" y="13324"/>
                    <a:pt x="13324" y="0"/>
                    <a:pt x="29759" y="0"/>
                  </a:cubicBezTo>
                  <a:close/>
                </a:path>
              </a:pathLst>
            </a:custGeom>
            <a:blipFill>
              <a:blip r:embed="rId3"/>
              <a:stretch>
                <a:fillRect l="-554" t="0" r="-554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9296400" y="5295900"/>
            <a:ext cx="8324850" cy="4324350"/>
            <a:chOff x="0" y="0"/>
            <a:chExt cx="1842482" cy="9570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2482" cy="957078"/>
            </a:xfrm>
            <a:custGeom>
              <a:avLst/>
              <a:gdLst/>
              <a:ahLst/>
              <a:cxnLst/>
              <a:rect r="r" b="b" t="t" l="l"/>
              <a:pathLst>
                <a:path h="957078" w="1842482">
                  <a:moveTo>
                    <a:pt x="29759" y="0"/>
                  </a:moveTo>
                  <a:lnTo>
                    <a:pt x="1812722" y="0"/>
                  </a:lnTo>
                  <a:cubicBezTo>
                    <a:pt x="1820615" y="0"/>
                    <a:pt x="1828184" y="3135"/>
                    <a:pt x="1833765" y="8716"/>
                  </a:cubicBezTo>
                  <a:cubicBezTo>
                    <a:pt x="1839346" y="14297"/>
                    <a:pt x="1842482" y="21867"/>
                    <a:pt x="1842482" y="29759"/>
                  </a:cubicBezTo>
                  <a:lnTo>
                    <a:pt x="1842482" y="927319"/>
                  </a:lnTo>
                  <a:cubicBezTo>
                    <a:pt x="1842482" y="943755"/>
                    <a:pt x="1829158" y="957078"/>
                    <a:pt x="1812722" y="957078"/>
                  </a:cubicBezTo>
                  <a:lnTo>
                    <a:pt x="29759" y="957078"/>
                  </a:lnTo>
                  <a:cubicBezTo>
                    <a:pt x="13324" y="957078"/>
                    <a:pt x="0" y="943755"/>
                    <a:pt x="0" y="927319"/>
                  </a:cubicBezTo>
                  <a:lnTo>
                    <a:pt x="0" y="29759"/>
                  </a:lnTo>
                  <a:cubicBezTo>
                    <a:pt x="0" y="13324"/>
                    <a:pt x="13324" y="0"/>
                    <a:pt x="29759" y="0"/>
                  </a:cubicBezTo>
                  <a:close/>
                </a:path>
              </a:pathLst>
            </a:custGeom>
            <a:blipFill>
              <a:blip r:embed="rId4"/>
              <a:stretch>
                <a:fillRect l="-554" t="0" r="-554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666750" y="666750"/>
            <a:ext cx="9763125" cy="4324350"/>
            <a:chOff x="0" y="0"/>
            <a:chExt cx="2571358" cy="11389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71358" cy="1138924"/>
            </a:xfrm>
            <a:custGeom>
              <a:avLst/>
              <a:gdLst/>
              <a:ahLst/>
              <a:cxnLst/>
              <a:rect r="r" b="b" t="t" l="l"/>
              <a:pathLst>
                <a:path h="1138924" w="2571358">
                  <a:moveTo>
                    <a:pt x="25375" y="0"/>
                  </a:moveTo>
                  <a:lnTo>
                    <a:pt x="2545983" y="0"/>
                  </a:lnTo>
                  <a:cubicBezTo>
                    <a:pt x="2552713" y="0"/>
                    <a:pt x="2559167" y="2673"/>
                    <a:pt x="2563926" y="7432"/>
                  </a:cubicBezTo>
                  <a:cubicBezTo>
                    <a:pt x="2568684" y="12191"/>
                    <a:pt x="2571358" y="18645"/>
                    <a:pt x="2571358" y="25375"/>
                  </a:cubicBezTo>
                  <a:lnTo>
                    <a:pt x="2571358" y="1113548"/>
                  </a:lnTo>
                  <a:cubicBezTo>
                    <a:pt x="2571358" y="1127563"/>
                    <a:pt x="2559997" y="1138924"/>
                    <a:pt x="2545983" y="1138924"/>
                  </a:cubicBezTo>
                  <a:lnTo>
                    <a:pt x="25375" y="1138924"/>
                  </a:lnTo>
                  <a:cubicBezTo>
                    <a:pt x="18645" y="1138924"/>
                    <a:pt x="12191" y="1136250"/>
                    <a:pt x="7432" y="1131491"/>
                  </a:cubicBezTo>
                  <a:cubicBezTo>
                    <a:pt x="2673" y="1126732"/>
                    <a:pt x="0" y="1120278"/>
                    <a:pt x="0" y="1113548"/>
                  </a:cubicBezTo>
                  <a:lnTo>
                    <a:pt x="0" y="25375"/>
                  </a:lnTo>
                  <a:cubicBezTo>
                    <a:pt x="0" y="18645"/>
                    <a:pt x="2673" y="12191"/>
                    <a:pt x="7432" y="7432"/>
                  </a:cubicBezTo>
                  <a:cubicBezTo>
                    <a:pt x="12191" y="2673"/>
                    <a:pt x="18645" y="0"/>
                    <a:pt x="25375" y="0"/>
                  </a:cubicBezTo>
                  <a:close/>
                </a:path>
              </a:pathLst>
            </a:custGeom>
            <a:solidFill>
              <a:srgbClr val="435C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57135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39490" y="1575431"/>
            <a:ext cx="8559264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 spc="-144" strike="noStrike" u="none">
                <a:solidFill>
                  <a:srgbClr val="F0F3F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Customization Strategies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02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72950" y="5295900"/>
            <a:ext cx="5448300" cy="4324350"/>
            <a:chOff x="0" y="0"/>
            <a:chExt cx="1432888" cy="11372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2888" cy="1137292"/>
            </a:xfrm>
            <a:custGeom>
              <a:avLst/>
              <a:gdLst/>
              <a:ahLst/>
              <a:cxnLst/>
              <a:rect r="r" b="b" t="t" l="l"/>
              <a:pathLst>
                <a:path h="1137292" w="1432888">
                  <a:moveTo>
                    <a:pt x="45471" y="0"/>
                  </a:moveTo>
                  <a:lnTo>
                    <a:pt x="1387417" y="0"/>
                  </a:lnTo>
                  <a:cubicBezTo>
                    <a:pt x="1412530" y="0"/>
                    <a:pt x="1432888" y="20358"/>
                    <a:pt x="1432888" y="45471"/>
                  </a:cubicBezTo>
                  <a:lnTo>
                    <a:pt x="1432888" y="1091821"/>
                  </a:lnTo>
                  <a:cubicBezTo>
                    <a:pt x="1432888" y="1103881"/>
                    <a:pt x="1428097" y="1115446"/>
                    <a:pt x="1419570" y="1123974"/>
                  </a:cubicBezTo>
                  <a:cubicBezTo>
                    <a:pt x="1411042" y="1132502"/>
                    <a:pt x="1399476" y="1137292"/>
                    <a:pt x="1387417" y="1137292"/>
                  </a:cubicBezTo>
                  <a:lnTo>
                    <a:pt x="45471" y="1137292"/>
                  </a:lnTo>
                  <a:cubicBezTo>
                    <a:pt x="20358" y="1137292"/>
                    <a:pt x="0" y="1116934"/>
                    <a:pt x="0" y="1091821"/>
                  </a:cubicBezTo>
                  <a:lnTo>
                    <a:pt x="0" y="45471"/>
                  </a:lnTo>
                  <a:cubicBezTo>
                    <a:pt x="0" y="33412"/>
                    <a:pt x="4791" y="21846"/>
                    <a:pt x="13318" y="13318"/>
                  </a:cubicBezTo>
                  <a:cubicBezTo>
                    <a:pt x="21846" y="4791"/>
                    <a:pt x="33412" y="0"/>
                    <a:pt x="45471" y="0"/>
                  </a:cubicBezTo>
                  <a:close/>
                </a:path>
              </a:pathLst>
            </a:custGeom>
            <a:solidFill>
              <a:srgbClr val="3A607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32888" cy="1165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19850" y="5295900"/>
            <a:ext cx="5448300" cy="4324350"/>
            <a:chOff x="0" y="0"/>
            <a:chExt cx="1432888" cy="11372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2888" cy="1137292"/>
            </a:xfrm>
            <a:custGeom>
              <a:avLst/>
              <a:gdLst/>
              <a:ahLst/>
              <a:cxnLst/>
              <a:rect r="r" b="b" t="t" l="l"/>
              <a:pathLst>
                <a:path h="1137292" w="1432888">
                  <a:moveTo>
                    <a:pt x="45471" y="0"/>
                  </a:moveTo>
                  <a:lnTo>
                    <a:pt x="1387417" y="0"/>
                  </a:lnTo>
                  <a:cubicBezTo>
                    <a:pt x="1412530" y="0"/>
                    <a:pt x="1432888" y="20358"/>
                    <a:pt x="1432888" y="45471"/>
                  </a:cubicBezTo>
                  <a:lnTo>
                    <a:pt x="1432888" y="1091821"/>
                  </a:lnTo>
                  <a:cubicBezTo>
                    <a:pt x="1432888" y="1103881"/>
                    <a:pt x="1428097" y="1115446"/>
                    <a:pt x="1419570" y="1123974"/>
                  </a:cubicBezTo>
                  <a:cubicBezTo>
                    <a:pt x="1411042" y="1132502"/>
                    <a:pt x="1399476" y="1137292"/>
                    <a:pt x="1387417" y="1137292"/>
                  </a:cubicBezTo>
                  <a:lnTo>
                    <a:pt x="45471" y="1137292"/>
                  </a:lnTo>
                  <a:cubicBezTo>
                    <a:pt x="20358" y="1137292"/>
                    <a:pt x="0" y="1116934"/>
                    <a:pt x="0" y="1091821"/>
                  </a:cubicBezTo>
                  <a:lnTo>
                    <a:pt x="0" y="45471"/>
                  </a:lnTo>
                  <a:cubicBezTo>
                    <a:pt x="0" y="33412"/>
                    <a:pt x="4791" y="21846"/>
                    <a:pt x="13318" y="13318"/>
                  </a:cubicBezTo>
                  <a:cubicBezTo>
                    <a:pt x="21846" y="4791"/>
                    <a:pt x="33412" y="0"/>
                    <a:pt x="45471" y="0"/>
                  </a:cubicBezTo>
                  <a:close/>
                </a:path>
              </a:pathLst>
            </a:custGeom>
            <a:solidFill>
              <a:srgbClr val="3A607D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32888" cy="1165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5295900"/>
            <a:ext cx="5448300" cy="4324350"/>
            <a:chOff x="0" y="0"/>
            <a:chExt cx="1432888" cy="11372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2888" cy="1137292"/>
            </a:xfrm>
            <a:custGeom>
              <a:avLst/>
              <a:gdLst/>
              <a:ahLst/>
              <a:cxnLst/>
              <a:rect r="r" b="b" t="t" l="l"/>
              <a:pathLst>
                <a:path h="1137292" w="1432888">
                  <a:moveTo>
                    <a:pt x="45471" y="0"/>
                  </a:moveTo>
                  <a:lnTo>
                    <a:pt x="1387417" y="0"/>
                  </a:lnTo>
                  <a:cubicBezTo>
                    <a:pt x="1412530" y="0"/>
                    <a:pt x="1432888" y="20358"/>
                    <a:pt x="1432888" y="45471"/>
                  </a:cubicBezTo>
                  <a:lnTo>
                    <a:pt x="1432888" y="1091821"/>
                  </a:lnTo>
                  <a:cubicBezTo>
                    <a:pt x="1432888" y="1103881"/>
                    <a:pt x="1428097" y="1115446"/>
                    <a:pt x="1419570" y="1123974"/>
                  </a:cubicBezTo>
                  <a:cubicBezTo>
                    <a:pt x="1411042" y="1132502"/>
                    <a:pt x="1399476" y="1137292"/>
                    <a:pt x="1387417" y="1137292"/>
                  </a:cubicBezTo>
                  <a:lnTo>
                    <a:pt x="45471" y="1137292"/>
                  </a:lnTo>
                  <a:cubicBezTo>
                    <a:pt x="20358" y="1137292"/>
                    <a:pt x="0" y="1116934"/>
                    <a:pt x="0" y="1091821"/>
                  </a:cubicBezTo>
                  <a:lnTo>
                    <a:pt x="0" y="45471"/>
                  </a:lnTo>
                  <a:cubicBezTo>
                    <a:pt x="0" y="33412"/>
                    <a:pt x="4791" y="21846"/>
                    <a:pt x="13318" y="13318"/>
                  </a:cubicBezTo>
                  <a:cubicBezTo>
                    <a:pt x="21846" y="4791"/>
                    <a:pt x="33412" y="0"/>
                    <a:pt x="45471" y="0"/>
                  </a:cubicBezTo>
                  <a:close/>
                </a:path>
              </a:pathLst>
            </a:custGeom>
            <a:solidFill>
              <a:srgbClr val="3A607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432888" cy="1165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4570" y="6038850"/>
            <a:ext cx="4278245" cy="2652427"/>
            <a:chOff x="0" y="0"/>
            <a:chExt cx="5704326" cy="353656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5704326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 strike="noStrike" u="none">
                  <a:solidFill>
                    <a:srgbClr val="F0F3F7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Purpose of Templates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146175"/>
              <a:ext cx="5704326" cy="2390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03"/>
                </a:lnSpc>
                <a:spcBef>
                  <a:spcPct val="0"/>
                </a:spcBef>
              </a:pPr>
              <a:r>
                <a:rPr lang="en-US" sz="2073" u="none">
                  <a:solidFill>
                    <a:srgbClr val="F0F3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The templates are designed to offer </a:t>
              </a:r>
              <a:r>
                <a:rPr lang="en-US" b="true" sz="2073" u="none">
                  <a:solidFill>
                    <a:srgbClr val="F0F3F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versatile solutions</a:t>
              </a:r>
              <a:r>
                <a:rPr lang="en-US" sz="2073" u="none">
                  <a:solidFill>
                    <a:srgbClr val="F0F3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for marketing and sales presentations, ensuring that content is communicated effectively and professionally.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027670" y="6038850"/>
            <a:ext cx="4278245" cy="2652427"/>
            <a:chOff x="0" y="0"/>
            <a:chExt cx="5704326" cy="353656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5704326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 strike="noStrike" u="none">
                  <a:solidFill>
                    <a:srgbClr val="F0F3F7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Key Design Principles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146175"/>
              <a:ext cx="5704326" cy="2390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03"/>
                </a:lnSpc>
                <a:spcBef>
                  <a:spcPct val="0"/>
                </a:spcBef>
              </a:pPr>
              <a:r>
                <a:rPr lang="en-US" sz="2073" u="none">
                  <a:solidFill>
                    <a:srgbClr val="F0F3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Utilizing a clean layout with digital style elements like gradients and icons enhances visual appeal while maintaining a focus on content clarity and engagement.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780770" y="6038850"/>
            <a:ext cx="4278245" cy="2652427"/>
            <a:chOff x="0" y="0"/>
            <a:chExt cx="5704326" cy="3536569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5704326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 strike="noStrike" u="none">
                  <a:solidFill>
                    <a:srgbClr val="F0F3F7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Branding Adaptability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146175"/>
              <a:ext cx="5704326" cy="2390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03"/>
                </a:lnSpc>
                <a:spcBef>
                  <a:spcPct val="0"/>
                </a:spcBef>
              </a:pPr>
              <a:r>
                <a:rPr lang="en-US" sz="2073" u="none">
                  <a:solidFill>
                    <a:srgbClr val="F0F3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Incorporating placeholders for logos and customizable color schemes ensures that templates can be easily tailored to fit diverse branding needs while retaining professionalism.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72950" y="666750"/>
            <a:ext cx="5448300" cy="4324350"/>
            <a:chOff x="0" y="0"/>
            <a:chExt cx="1434943" cy="113892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34943" cy="1138924"/>
            </a:xfrm>
            <a:custGeom>
              <a:avLst/>
              <a:gdLst/>
              <a:ahLst/>
              <a:cxnLst/>
              <a:rect r="r" b="b" t="t" l="l"/>
              <a:pathLst>
                <a:path h="1138924" w="1434943">
                  <a:moveTo>
                    <a:pt x="45471" y="0"/>
                  </a:moveTo>
                  <a:lnTo>
                    <a:pt x="1389472" y="0"/>
                  </a:lnTo>
                  <a:cubicBezTo>
                    <a:pt x="1401532" y="0"/>
                    <a:pt x="1413097" y="4791"/>
                    <a:pt x="1421625" y="13318"/>
                  </a:cubicBezTo>
                  <a:cubicBezTo>
                    <a:pt x="1430153" y="21846"/>
                    <a:pt x="1434943" y="33412"/>
                    <a:pt x="1434943" y="45471"/>
                  </a:cubicBezTo>
                  <a:lnTo>
                    <a:pt x="1434943" y="1093452"/>
                  </a:lnTo>
                  <a:cubicBezTo>
                    <a:pt x="1434943" y="1118565"/>
                    <a:pt x="1414585" y="1138924"/>
                    <a:pt x="1389472" y="1138924"/>
                  </a:cubicBezTo>
                  <a:lnTo>
                    <a:pt x="45471" y="1138924"/>
                  </a:lnTo>
                  <a:cubicBezTo>
                    <a:pt x="33412" y="1138924"/>
                    <a:pt x="21846" y="1134133"/>
                    <a:pt x="13318" y="1125605"/>
                  </a:cubicBezTo>
                  <a:cubicBezTo>
                    <a:pt x="4791" y="1117078"/>
                    <a:pt x="0" y="1105512"/>
                    <a:pt x="0" y="1093452"/>
                  </a:cubicBezTo>
                  <a:lnTo>
                    <a:pt x="0" y="45471"/>
                  </a:lnTo>
                  <a:cubicBezTo>
                    <a:pt x="0" y="33412"/>
                    <a:pt x="4791" y="21846"/>
                    <a:pt x="13318" y="13318"/>
                  </a:cubicBezTo>
                  <a:cubicBezTo>
                    <a:pt x="21846" y="4791"/>
                    <a:pt x="33412" y="0"/>
                    <a:pt x="45471" y="0"/>
                  </a:cubicBezTo>
                  <a:close/>
                </a:path>
              </a:pathLst>
            </a:custGeom>
            <a:solidFill>
              <a:srgbClr val="202B3B"/>
            </a:solidFill>
            <a:ln w="38100" cap="rnd">
              <a:solidFill>
                <a:srgbClr val="F8BDF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1434943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66750" y="666750"/>
            <a:ext cx="11201400" cy="4324350"/>
            <a:chOff x="0" y="0"/>
            <a:chExt cx="2950163" cy="113892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950163" cy="1138924"/>
            </a:xfrm>
            <a:custGeom>
              <a:avLst/>
              <a:gdLst/>
              <a:ahLst/>
              <a:cxnLst/>
              <a:rect r="r" b="b" t="t" l="l"/>
              <a:pathLst>
                <a:path h="1138924" w="2950163">
                  <a:moveTo>
                    <a:pt x="22117" y="0"/>
                  </a:moveTo>
                  <a:lnTo>
                    <a:pt x="2928046" y="0"/>
                  </a:lnTo>
                  <a:cubicBezTo>
                    <a:pt x="2933912" y="0"/>
                    <a:pt x="2939537" y="2330"/>
                    <a:pt x="2943685" y="6478"/>
                  </a:cubicBezTo>
                  <a:cubicBezTo>
                    <a:pt x="2947833" y="10626"/>
                    <a:pt x="2950163" y="16251"/>
                    <a:pt x="2950163" y="22117"/>
                  </a:cubicBezTo>
                  <a:lnTo>
                    <a:pt x="2950163" y="1116807"/>
                  </a:lnTo>
                  <a:cubicBezTo>
                    <a:pt x="2950163" y="1129021"/>
                    <a:pt x="2940261" y="1138924"/>
                    <a:pt x="2928046" y="1138924"/>
                  </a:cubicBezTo>
                  <a:lnTo>
                    <a:pt x="22117" y="1138924"/>
                  </a:lnTo>
                  <a:cubicBezTo>
                    <a:pt x="16251" y="1138924"/>
                    <a:pt x="10626" y="1136593"/>
                    <a:pt x="6478" y="1132446"/>
                  </a:cubicBezTo>
                  <a:cubicBezTo>
                    <a:pt x="2330" y="1128298"/>
                    <a:pt x="0" y="1122672"/>
                    <a:pt x="0" y="1116807"/>
                  </a:cubicBezTo>
                  <a:lnTo>
                    <a:pt x="0" y="22117"/>
                  </a:lnTo>
                  <a:cubicBezTo>
                    <a:pt x="0" y="9902"/>
                    <a:pt x="9902" y="0"/>
                    <a:pt x="22117" y="0"/>
                  </a:cubicBezTo>
                  <a:close/>
                </a:path>
              </a:pathLst>
            </a:custGeom>
            <a:solidFill>
              <a:srgbClr val="3A607D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2950163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39490" y="1517902"/>
            <a:ext cx="10024832" cy="1479391"/>
            <a:chOff x="0" y="0"/>
            <a:chExt cx="13366443" cy="1972521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54943" y="1496906"/>
              <a:ext cx="13311500" cy="475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40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0F3F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Crafted for Professional Presentations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123825"/>
              <a:ext cx="13366443" cy="11878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480"/>
                </a:lnSpc>
                <a:spcBef>
                  <a:spcPct val="0"/>
                </a:spcBef>
              </a:pPr>
              <a:r>
                <a:rPr lang="en-US" sz="6480" spc="-129" strike="noStrike" u="none">
                  <a:solidFill>
                    <a:srgbClr val="F0F3F7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Marketing &amp; Sales Templates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B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5295900"/>
            <a:ext cx="8324850" cy="4324350"/>
            <a:chOff x="0" y="0"/>
            <a:chExt cx="1289737" cy="6699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737" cy="669955"/>
            </a:xfrm>
            <a:custGeom>
              <a:avLst/>
              <a:gdLst/>
              <a:ahLst/>
              <a:cxnLst/>
              <a:rect r="r" b="b" t="t" l="l"/>
              <a:pathLst>
                <a:path h="669955" w="1289737">
                  <a:moveTo>
                    <a:pt x="29759" y="0"/>
                  </a:moveTo>
                  <a:lnTo>
                    <a:pt x="1259978" y="0"/>
                  </a:lnTo>
                  <a:cubicBezTo>
                    <a:pt x="1267871" y="0"/>
                    <a:pt x="1275440" y="3135"/>
                    <a:pt x="1281021" y="8716"/>
                  </a:cubicBezTo>
                  <a:cubicBezTo>
                    <a:pt x="1286602" y="14297"/>
                    <a:pt x="1289737" y="21867"/>
                    <a:pt x="1289737" y="29759"/>
                  </a:cubicBezTo>
                  <a:lnTo>
                    <a:pt x="1289737" y="640196"/>
                  </a:lnTo>
                  <a:cubicBezTo>
                    <a:pt x="1289737" y="656631"/>
                    <a:pt x="1276413" y="669955"/>
                    <a:pt x="1259978" y="669955"/>
                  </a:cubicBezTo>
                  <a:lnTo>
                    <a:pt x="29759" y="669955"/>
                  </a:lnTo>
                  <a:cubicBezTo>
                    <a:pt x="13324" y="669955"/>
                    <a:pt x="0" y="656631"/>
                    <a:pt x="0" y="640196"/>
                  </a:cubicBezTo>
                  <a:lnTo>
                    <a:pt x="0" y="29759"/>
                  </a:lnTo>
                  <a:cubicBezTo>
                    <a:pt x="0" y="13324"/>
                    <a:pt x="13324" y="0"/>
                    <a:pt x="29759" y="0"/>
                  </a:cubicBezTo>
                  <a:close/>
                </a:path>
              </a:pathLst>
            </a:custGeom>
            <a:blipFill>
              <a:blip r:embed="rId2"/>
              <a:stretch>
                <a:fillRect l="-554" t="0" r="-554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5295900"/>
            <a:ext cx="4010025" cy="4324350"/>
            <a:chOff x="0" y="0"/>
            <a:chExt cx="1056138" cy="11389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6138" cy="1138924"/>
            </a:xfrm>
            <a:custGeom>
              <a:avLst/>
              <a:gdLst/>
              <a:ahLst/>
              <a:cxnLst/>
              <a:rect r="r" b="b" t="t" l="l"/>
              <a:pathLst>
                <a:path h="1138924" w="1056138">
                  <a:moveTo>
                    <a:pt x="61781" y="0"/>
                  </a:moveTo>
                  <a:lnTo>
                    <a:pt x="994358" y="0"/>
                  </a:lnTo>
                  <a:cubicBezTo>
                    <a:pt x="1028478" y="0"/>
                    <a:pt x="1056138" y="27660"/>
                    <a:pt x="1056138" y="61781"/>
                  </a:cubicBezTo>
                  <a:lnTo>
                    <a:pt x="1056138" y="1077143"/>
                  </a:lnTo>
                  <a:cubicBezTo>
                    <a:pt x="1056138" y="1111263"/>
                    <a:pt x="1028478" y="1138924"/>
                    <a:pt x="994358" y="1138924"/>
                  </a:cubicBezTo>
                  <a:lnTo>
                    <a:pt x="61781" y="1138924"/>
                  </a:lnTo>
                  <a:cubicBezTo>
                    <a:pt x="27660" y="1138924"/>
                    <a:pt x="0" y="1111263"/>
                    <a:pt x="0" y="1077143"/>
                  </a:cubicBezTo>
                  <a:lnTo>
                    <a:pt x="0" y="61781"/>
                  </a:lnTo>
                  <a:cubicBezTo>
                    <a:pt x="0" y="27660"/>
                    <a:pt x="27660" y="0"/>
                    <a:pt x="61781" y="0"/>
                  </a:cubicBezTo>
                  <a:close/>
                </a:path>
              </a:pathLst>
            </a:custGeom>
            <a:solidFill>
              <a:srgbClr val="F0F3F7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05613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981575" y="5295900"/>
            <a:ext cx="4010025" cy="4324350"/>
            <a:chOff x="0" y="0"/>
            <a:chExt cx="621258" cy="6699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1258" cy="669955"/>
            </a:xfrm>
            <a:custGeom>
              <a:avLst/>
              <a:gdLst/>
              <a:ahLst/>
              <a:cxnLst/>
              <a:rect r="r" b="b" t="t" l="l"/>
              <a:pathLst>
                <a:path h="669955" w="621258">
                  <a:moveTo>
                    <a:pt x="61781" y="0"/>
                  </a:moveTo>
                  <a:lnTo>
                    <a:pt x="559477" y="0"/>
                  </a:lnTo>
                  <a:cubicBezTo>
                    <a:pt x="593598" y="0"/>
                    <a:pt x="621258" y="27660"/>
                    <a:pt x="621258" y="61781"/>
                  </a:cubicBezTo>
                  <a:lnTo>
                    <a:pt x="621258" y="608174"/>
                  </a:lnTo>
                  <a:cubicBezTo>
                    <a:pt x="621258" y="642295"/>
                    <a:pt x="593598" y="669955"/>
                    <a:pt x="559477" y="669955"/>
                  </a:cubicBezTo>
                  <a:lnTo>
                    <a:pt x="61781" y="669955"/>
                  </a:lnTo>
                  <a:cubicBezTo>
                    <a:pt x="27660" y="669955"/>
                    <a:pt x="0" y="642295"/>
                    <a:pt x="0" y="608174"/>
                  </a:cubicBezTo>
                  <a:lnTo>
                    <a:pt x="0" y="61781"/>
                  </a:lnTo>
                  <a:cubicBezTo>
                    <a:pt x="0" y="27660"/>
                    <a:pt x="27660" y="0"/>
                    <a:pt x="6178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5" r="0" b="-125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734675" y="666750"/>
            <a:ext cx="6886575" cy="4324350"/>
            <a:chOff x="0" y="0"/>
            <a:chExt cx="1066911" cy="6699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66911" cy="669955"/>
            </a:xfrm>
            <a:custGeom>
              <a:avLst/>
              <a:gdLst/>
              <a:ahLst/>
              <a:cxnLst/>
              <a:rect r="r" b="b" t="t" l="l"/>
              <a:pathLst>
                <a:path h="669955" w="1066911">
                  <a:moveTo>
                    <a:pt x="35975" y="0"/>
                  </a:moveTo>
                  <a:lnTo>
                    <a:pt x="1030936" y="0"/>
                  </a:lnTo>
                  <a:cubicBezTo>
                    <a:pt x="1040477" y="0"/>
                    <a:pt x="1049627" y="3790"/>
                    <a:pt x="1056374" y="10537"/>
                  </a:cubicBezTo>
                  <a:cubicBezTo>
                    <a:pt x="1063120" y="17283"/>
                    <a:pt x="1066911" y="26434"/>
                    <a:pt x="1066911" y="35975"/>
                  </a:cubicBezTo>
                  <a:lnTo>
                    <a:pt x="1066911" y="633980"/>
                  </a:lnTo>
                  <a:cubicBezTo>
                    <a:pt x="1066911" y="643521"/>
                    <a:pt x="1063120" y="652672"/>
                    <a:pt x="1056374" y="659418"/>
                  </a:cubicBezTo>
                  <a:cubicBezTo>
                    <a:pt x="1049627" y="666165"/>
                    <a:pt x="1040477" y="669955"/>
                    <a:pt x="1030936" y="669955"/>
                  </a:cubicBezTo>
                  <a:lnTo>
                    <a:pt x="35975" y="669955"/>
                  </a:lnTo>
                  <a:cubicBezTo>
                    <a:pt x="16106" y="669955"/>
                    <a:pt x="0" y="653849"/>
                    <a:pt x="0" y="633980"/>
                  </a:cubicBezTo>
                  <a:lnTo>
                    <a:pt x="0" y="35975"/>
                  </a:lnTo>
                  <a:cubicBezTo>
                    <a:pt x="0" y="26434"/>
                    <a:pt x="3790" y="17283"/>
                    <a:pt x="10537" y="10537"/>
                  </a:cubicBezTo>
                  <a:cubicBezTo>
                    <a:pt x="17283" y="3790"/>
                    <a:pt x="26434" y="0"/>
                    <a:pt x="35975" y="0"/>
                  </a:cubicBezTo>
                  <a:close/>
                </a:path>
              </a:pathLst>
            </a:custGeom>
            <a:blipFill>
              <a:blip r:embed="rId4"/>
              <a:stretch>
                <a:fillRect l="-436" t="0" r="-436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66750" y="666750"/>
            <a:ext cx="9763125" cy="4324350"/>
            <a:chOff x="0" y="0"/>
            <a:chExt cx="2571358" cy="11389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71358" cy="1138924"/>
            </a:xfrm>
            <a:custGeom>
              <a:avLst/>
              <a:gdLst/>
              <a:ahLst/>
              <a:cxnLst/>
              <a:rect r="r" b="b" t="t" l="l"/>
              <a:pathLst>
                <a:path h="1138924" w="2571358">
                  <a:moveTo>
                    <a:pt x="25375" y="0"/>
                  </a:moveTo>
                  <a:lnTo>
                    <a:pt x="2545983" y="0"/>
                  </a:lnTo>
                  <a:cubicBezTo>
                    <a:pt x="2552713" y="0"/>
                    <a:pt x="2559167" y="2673"/>
                    <a:pt x="2563926" y="7432"/>
                  </a:cubicBezTo>
                  <a:cubicBezTo>
                    <a:pt x="2568684" y="12191"/>
                    <a:pt x="2571358" y="18645"/>
                    <a:pt x="2571358" y="25375"/>
                  </a:cubicBezTo>
                  <a:lnTo>
                    <a:pt x="2571358" y="1113548"/>
                  </a:lnTo>
                  <a:cubicBezTo>
                    <a:pt x="2571358" y="1127563"/>
                    <a:pt x="2559997" y="1138924"/>
                    <a:pt x="2545983" y="1138924"/>
                  </a:cubicBezTo>
                  <a:lnTo>
                    <a:pt x="25375" y="1138924"/>
                  </a:lnTo>
                  <a:cubicBezTo>
                    <a:pt x="18645" y="1138924"/>
                    <a:pt x="12191" y="1136250"/>
                    <a:pt x="7432" y="1131491"/>
                  </a:cubicBezTo>
                  <a:cubicBezTo>
                    <a:pt x="2673" y="1126732"/>
                    <a:pt x="0" y="1120278"/>
                    <a:pt x="0" y="1113548"/>
                  </a:cubicBezTo>
                  <a:lnTo>
                    <a:pt x="0" y="25375"/>
                  </a:lnTo>
                  <a:cubicBezTo>
                    <a:pt x="0" y="18645"/>
                    <a:pt x="2673" y="12191"/>
                    <a:pt x="7432" y="7432"/>
                  </a:cubicBezTo>
                  <a:cubicBezTo>
                    <a:pt x="12191" y="2673"/>
                    <a:pt x="18645" y="0"/>
                    <a:pt x="25375" y="0"/>
                  </a:cubicBezTo>
                  <a:close/>
                </a:path>
              </a:pathLst>
            </a:custGeom>
            <a:solidFill>
              <a:srgbClr val="435C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57135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39490" y="1448752"/>
            <a:ext cx="8567030" cy="2760346"/>
            <a:chOff x="0" y="0"/>
            <a:chExt cx="11422707" cy="368046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23825"/>
              <a:ext cx="11422707" cy="2558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200"/>
                </a:lnSpc>
              </a:pPr>
              <a:r>
                <a:rPr lang="en-US" sz="7200" spc="-144">
                  <a:solidFill>
                    <a:srgbClr val="F0F3F7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Common Structural Elements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145791"/>
              <a:ext cx="11422707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0F3F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Key components for effective presentations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858898" y="8001586"/>
            <a:ext cx="1368805" cy="1100021"/>
          </a:xfrm>
          <a:custGeom>
            <a:avLst/>
            <a:gdLst/>
            <a:ahLst/>
            <a:cxnLst/>
            <a:rect r="r" b="b" t="t" l="l"/>
            <a:pathLst>
              <a:path h="1100021" w="1368805">
                <a:moveTo>
                  <a:pt x="0" y="0"/>
                </a:moveTo>
                <a:lnTo>
                  <a:pt x="1368804" y="0"/>
                </a:lnTo>
                <a:lnTo>
                  <a:pt x="1368804" y="1100022"/>
                </a:lnTo>
                <a:lnTo>
                  <a:pt x="0" y="1100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8125" y="5295900"/>
            <a:ext cx="9763125" cy="4324350"/>
            <a:chOff x="0" y="0"/>
            <a:chExt cx="2571358" cy="11389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71358" cy="1138924"/>
            </a:xfrm>
            <a:custGeom>
              <a:avLst/>
              <a:gdLst/>
              <a:ahLst/>
              <a:cxnLst/>
              <a:rect r="r" b="b" t="t" l="l"/>
              <a:pathLst>
                <a:path h="1138924" w="2571358">
                  <a:moveTo>
                    <a:pt x="25375" y="0"/>
                  </a:moveTo>
                  <a:lnTo>
                    <a:pt x="2545983" y="0"/>
                  </a:lnTo>
                  <a:cubicBezTo>
                    <a:pt x="2552713" y="0"/>
                    <a:pt x="2559167" y="2673"/>
                    <a:pt x="2563926" y="7432"/>
                  </a:cubicBezTo>
                  <a:cubicBezTo>
                    <a:pt x="2568684" y="12191"/>
                    <a:pt x="2571358" y="18645"/>
                    <a:pt x="2571358" y="25375"/>
                  </a:cubicBezTo>
                  <a:lnTo>
                    <a:pt x="2571358" y="1113548"/>
                  </a:lnTo>
                  <a:cubicBezTo>
                    <a:pt x="2571358" y="1127563"/>
                    <a:pt x="2559997" y="1138924"/>
                    <a:pt x="2545983" y="1138924"/>
                  </a:cubicBezTo>
                  <a:lnTo>
                    <a:pt x="25375" y="1138924"/>
                  </a:lnTo>
                  <a:cubicBezTo>
                    <a:pt x="18645" y="1138924"/>
                    <a:pt x="12191" y="1136250"/>
                    <a:pt x="7432" y="1131491"/>
                  </a:cubicBezTo>
                  <a:cubicBezTo>
                    <a:pt x="2673" y="1126732"/>
                    <a:pt x="0" y="1120278"/>
                    <a:pt x="0" y="1113548"/>
                  </a:cubicBezTo>
                  <a:lnTo>
                    <a:pt x="0" y="25375"/>
                  </a:lnTo>
                  <a:cubicBezTo>
                    <a:pt x="0" y="18645"/>
                    <a:pt x="2673" y="12191"/>
                    <a:pt x="7432" y="7432"/>
                  </a:cubicBezTo>
                  <a:cubicBezTo>
                    <a:pt x="12191" y="2673"/>
                    <a:pt x="18645" y="0"/>
                    <a:pt x="25375" y="0"/>
                  </a:cubicBezTo>
                  <a:close/>
                </a:path>
              </a:pathLst>
            </a:custGeom>
            <a:solidFill>
              <a:srgbClr val="202B3B"/>
            </a:solidFill>
            <a:ln w="38100" cap="rnd">
              <a:solidFill>
                <a:srgbClr val="F8BD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57135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50" y="5295900"/>
            <a:ext cx="6886575" cy="4324350"/>
            <a:chOff x="0" y="0"/>
            <a:chExt cx="1811150" cy="11372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11150" cy="1137292"/>
            </a:xfrm>
            <a:custGeom>
              <a:avLst/>
              <a:gdLst/>
              <a:ahLst/>
              <a:cxnLst/>
              <a:rect r="r" b="b" t="t" l="l"/>
              <a:pathLst>
                <a:path h="1137292" w="1811150">
                  <a:moveTo>
                    <a:pt x="35975" y="0"/>
                  </a:moveTo>
                  <a:lnTo>
                    <a:pt x="1775176" y="0"/>
                  </a:lnTo>
                  <a:cubicBezTo>
                    <a:pt x="1784717" y="0"/>
                    <a:pt x="1793867" y="3790"/>
                    <a:pt x="1800614" y="10537"/>
                  </a:cubicBezTo>
                  <a:cubicBezTo>
                    <a:pt x="1807360" y="17283"/>
                    <a:pt x="1811150" y="26434"/>
                    <a:pt x="1811150" y="35975"/>
                  </a:cubicBezTo>
                  <a:lnTo>
                    <a:pt x="1811150" y="1101318"/>
                  </a:lnTo>
                  <a:cubicBezTo>
                    <a:pt x="1811150" y="1110859"/>
                    <a:pt x="1807360" y="1120009"/>
                    <a:pt x="1800614" y="1126756"/>
                  </a:cubicBezTo>
                  <a:cubicBezTo>
                    <a:pt x="1793867" y="1133502"/>
                    <a:pt x="1784717" y="1137292"/>
                    <a:pt x="1775176" y="1137292"/>
                  </a:cubicBezTo>
                  <a:lnTo>
                    <a:pt x="35975" y="1137292"/>
                  </a:lnTo>
                  <a:cubicBezTo>
                    <a:pt x="16106" y="1137292"/>
                    <a:pt x="0" y="1121186"/>
                    <a:pt x="0" y="1101318"/>
                  </a:cubicBezTo>
                  <a:lnTo>
                    <a:pt x="0" y="35975"/>
                  </a:lnTo>
                  <a:cubicBezTo>
                    <a:pt x="0" y="26434"/>
                    <a:pt x="3790" y="17283"/>
                    <a:pt x="10537" y="10537"/>
                  </a:cubicBezTo>
                  <a:cubicBezTo>
                    <a:pt x="17283" y="3790"/>
                    <a:pt x="26434" y="0"/>
                    <a:pt x="35975" y="0"/>
                  </a:cubicBezTo>
                  <a:close/>
                </a:path>
              </a:pathLst>
            </a:custGeom>
            <a:solidFill>
              <a:srgbClr val="F0F3F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811150" cy="1165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34675" y="666750"/>
            <a:ext cx="6886575" cy="4324350"/>
            <a:chOff x="0" y="0"/>
            <a:chExt cx="1813748" cy="11389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13748" cy="1138924"/>
            </a:xfrm>
            <a:custGeom>
              <a:avLst/>
              <a:gdLst/>
              <a:ahLst/>
              <a:cxnLst/>
              <a:rect r="r" b="b" t="t" l="l"/>
              <a:pathLst>
                <a:path h="1138924" w="1813748">
                  <a:moveTo>
                    <a:pt x="35975" y="0"/>
                  </a:moveTo>
                  <a:lnTo>
                    <a:pt x="1777774" y="0"/>
                  </a:lnTo>
                  <a:cubicBezTo>
                    <a:pt x="1787315" y="0"/>
                    <a:pt x="1796465" y="3790"/>
                    <a:pt x="1803211" y="10537"/>
                  </a:cubicBezTo>
                  <a:cubicBezTo>
                    <a:pt x="1809958" y="17283"/>
                    <a:pt x="1813748" y="26434"/>
                    <a:pt x="1813748" y="35975"/>
                  </a:cubicBezTo>
                  <a:lnTo>
                    <a:pt x="1813748" y="1102949"/>
                  </a:lnTo>
                  <a:cubicBezTo>
                    <a:pt x="1813748" y="1122817"/>
                    <a:pt x="1797642" y="1138924"/>
                    <a:pt x="1777774" y="1138924"/>
                  </a:cubicBezTo>
                  <a:lnTo>
                    <a:pt x="35975" y="1138924"/>
                  </a:lnTo>
                  <a:cubicBezTo>
                    <a:pt x="26434" y="1138924"/>
                    <a:pt x="17283" y="1135133"/>
                    <a:pt x="10537" y="1128387"/>
                  </a:cubicBezTo>
                  <a:cubicBezTo>
                    <a:pt x="3790" y="1121640"/>
                    <a:pt x="0" y="1112490"/>
                    <a:pt x="0" y="1102949"/>
                  </a:cubicBezTo>
                  <a:lnTo>
                    <a:pt x="0" y="35975"/>
                  </a:lnTo>
                  <a:cubicBezTo>
                    <a:pt x="0" y="26434"/>
                    <a:pt x="3790" y="17283"/>
                    <a:pt x="10537" y="10537"/>
                  </a:cubicBezTo>
                  <a:cubicBezTo>
                    <a:pt x="17283" y="3790"/>
                    <a:pt x="26434" y="0"/>
                    <a:pt x="35975" y="0"/>
                  </a:cubicBezTo>
                  <a:close/>
                </a:path>
              </a:pathLst>
            </a:custGeom>
            <a:solidFill>
              <a:srgbClr val="202B3B"/>
            </a:solidFill>
            <a:ln w="38100" cap="rnd">
              <a:solidFill>
                <a:srgbClr val="F8BD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81374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735448" y="8000104"/>
            <a:ext cx="1368805" cy="1100021"/>
          </a:xfrm>
          <a:custGeom>
            <a:avLst/>
            <a:gdLst/>
            <a:ahLst/>
            <a:cxnLst/>
            <a:rect r="r" b="b" t="t" l="l"/>
            <a:pathLst>
              <a:path h="1100021" w="1368805">
                <a:moveTo>
                  <a:pt x="0" y="0"/>
                </a:moveTo>
                <a:lnTo>
                  <a:pt x="1368804" y="0"/>
                </a:lnTo>
                <a:lnTo>
                  <a:pt x="1368804" y="1100021"/>
                </a:lnTo>
                <a:lnTo>
                  <a:pt x="0" y="110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666750" y="666750"/>
            <a:ext cx="9763125" cy="4324350"/>
            <a:chOff x="0" y="0"/>
            <a:chExt cx="2571358" cy="11389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71358" cy="1138924"/>
            </a:xfrm>
            <a:custGeom>
              <a:avLst/>
              <a:gdLst/>
              <a:ahLst/>
              <a:cxnLst/>
              <a:rect r="r" b="b" t="t" l="l"/>
              <a:pathLst>
                <a:path h="1138924" w="2571358">
                  <a:moveTo>
                    <a:pt x="25375" y="0"/>
                  </a:moveTo>
                  <a:lnTo>
                    <a:pt x="2545983" y="0"/>
                  </a:lnTo>
                  <a:cubicBezTo>
                    <a:pt x="2552713" y="0"/>
                    <a:pt x="2559167" y="2673"/>
                    <a:pt x="2563926" y="7432"/>
                  </a:cubicBezTo>
                  <a:cubicBezTo>
                    <a:pt x="2568684" y="12191"/>
                    <a:pt x="2571358" y="18645"/>
                    <a:pt x="2571358" y="25375"/>
                  </a:cubicBezTo>
                  <a:lnTo>
                    <a:pt x="2571358" y="1113548"/>
                  </a:lnTo>
                  <a:cubicBezTo>
                    <a:pt x="2571358" y="1127563"/>
                    <a:pt x="2559997" y="1138924"/>
                    <a:pt x="2545983" y="1138924"/>
                  </a:cubicBezTo>
                  <a:lnTo>
                    <a:pt x="25375" y="1138924"/>
                  </a:lnTo>
                  <a:cubicBezTo>
                    <a:pt x="18645" y="1138924"/>
                    <a:pt x="12191" y="1136250"/>
                    <a:pt x="7432" y="1131491"/>
                  </a:cubicBezTo>
                  <a:cubicBezTo>
                    <a:pt x="2673" y="1126732"/>
                    <a:pt x="0" y="1120278"/>
                    <a:pt x="0" y="1113548"/>
                  </a:cubicBezTo>
                  <a:lnTo>
                    <a:pt x="0" y="25375"/>
                  </a:lnTo>
                  <a:cubicBezTo>
                    <a:pt x="0" y="18645"/>
                    <a:pt x="2673" y="12191"/>
                    <a:pt x="7432" y="7432"/>
                  </a:cubicBezTo>
                  <a:cubicBezTo>
                    <a:pt x="12191" y="2673"/>
                    <a:pt x="18645" y="0"/>
                    <a:pt x="25375" y="0"/>
                  </a:cubicBezTo>
                  <a:close/>
                </a:path>
              </a:pathLst>
            </a:custGeom>
            <a:solidFill>
              <a:srgbClr val="3A607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57135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39490" y="1575431"/>
            <a:ext cx="7752110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 spc="-144" strike="noStrike" u="none">
                <a:solidFill>
                  <a:srgbClr val="F0F3F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Modern Marketing Campaign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40859" y="7205663"/>
            <a:ext cx="801391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F0F3F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Showcasing strategies and impactful results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B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11225" y="666750"/>
            <a:ext cx="4010025" cy="4324350"/>
            <a:chOff x="0" y="0"/>
            <a:chExt cx="621258" cy="6699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1258" cy="669955"/>
            </a:xfrm>
            <a:custGeom>
              <a:avLst/>
              <a:gdLst/>
              <a:ahLst/>
              <a:cxnLst/>
              <a:rect r="r" b="b" t="t" l="l"/>
              <a:pathLst>
                <a:path h="669955" w="621258">
                  <a:moveTo>
                    <a:pt x="61781" y="0"/>
                  </a:moveTo>
                  <a:lnTo>
                    <a:pt x="559477" y="0"/>
                  </a:lnTo>
                  <a:cubicBezTo>
                    <a:pt x="593598" y="0"/>
                    <a:pt x="621258" y="27660"/>
                    <a:pt x="621258" y="61781"/>
                  </a:cubicBezTo>
                  <a:lnTo>
                    <a:pt x="621258" y="608174"/>
                  </a:lnTo>
                  <a:cubicBezTo>
                    <a:pt x="621258" y="642295"/>
                    <a:pt x="593598" y="669955"/>
                    <a:pt x="559477" y="669955"/>
                  </a:cubicBezTo>
                  <a:lnTo>
                    <a:pt x="61781" y="669955"/>
                  </a:lnTo>
                  <a:cubicBezTo>
                    <a:pt x="27660" y="669955"/>
                    <a:pt x="0" y="642295"/>
                    <a:pt x="0" y="608174"/>
                  </a:cubicBezTo>
                  <a:lnTo>
                    <a:pt x="0" y="61781"/>
                  </a:lnTo>
                  <a:cubicBezTo>
                    <a:pt x="0" y="27660"/>
                    <a:pt x="27660" y="0"/>
                    <a:pt x="6178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5" r="0" b="-12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4324350"/>
            <a:chOff x="0" y="0"/>
            <a:chExt cx="2192553" cy="11389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2553" cy="1138924"/>
            </a:xfrm>
            <a:custGeom>
              <a:avLst/>
              <a:gdLst/>
              <a:ahLst/>
              <a:cxnLst/>
              <a:rect r="r" b="b" t="t" l="l"/>
              <a:pathLst>
                <a:path h="1138924" w="2192553">
                  <a:moveTo>
                    <a:pt x="29759" y="0"/>
                  </a:moveTo>
                  <a:lnTo>
                    <a:pt x="2162794" y="0"/>
                  </a:lnTo>
                  <a:cubicBezTo>
                    <a:pt x="2179230" y="0"/>
                    <a:pt x="2192553" y="13324"/>
                    <a:pt x="2192553" y="29759"/>
                  </a:cubicBezTo>
                  <a:lnTo>
                    <a:pt x="2192553" y="1109164"/>
                  </a:lnTo>
                  <a:cubicBezTo>
                    <a:pt x="2192553" y="1125600"/>
                    <a:pt x="2179230" y="1138924"/>
                    <a:pt x="2162794" y="1138924"/>
                  </a:cubicBezTo>
                  <a:lnTo>
                    <a:pt x="29759" y="1138924"/>
                  </a:lnTo>
                  <a:cubicBezTo>
                    <a:pt x="13324" y="1138924"/>
                    <a:pt x="0" y="1125600"/>
                    <a:pt x="0" y="1109164"/>
                  </a:cubicBezTo>
                  <a:lnTo>
                    <a:pt x="0" y="29759"/>
                  </a:lnTo>
                  <a:cubicBezTo>
                    <a:pt x="0" y="13324"/>
                    <a:pt x="13324" y="0"/>
                    <a:pt x="29759" y="0"/>
                  </a:cubicBezTo>
                  <a:close/>
                </a:path>
              </a:pathLst>
            </a:custGeom>
            <a:solidFill>
              <a:srgbClr val="435C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192553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6750" y="5295900"/>
            <a:ext cx="8324850" cy="4324350"/>
            <a:chOff x="0" y="0"/>
            <a:chExt cx="1289737" cy="6699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9737" cy="669955"/>
            </a:xfrm>
            <a:custGeom>
              <a:avLst/>
              <a:gdLst/>
              <a:ahLst/>
              <a:cxnLst/>
              <a:rect r="r" b="b" t="t" l="l"/>
              <a:pathLst>
                <a:path h="669955" w="1289737">
                  <a:moveTo>
                    <a:pt x="29759" y="0"/>
                  </a:moveTo>
                  <a:lnTo>
                    <a:pt x="1259978" y="0"/>
                  </a:lnTo>
                  <a:cubicBezTo>
                    <a:pt x="1267871" y="0"/>
                    <a:pt x="1275440" y="3135"/>
                    <a:pt x="1281021" y="8716"/>
                  </a:cubicBezTo>
                  <a:cubicBezTo>
                    <a:pt x="1286602" y="14297"/>
                    <a:pt x="1289737" y="21867"/>
                    <a:pt x="1289737" y="29759"/>
                  </a:cubicBezTo>
                  <a:lnTo>
                    <a:pt x="1289737" y="640196"/>
                  </a:lnTo>
                  <a:cubicBezTo>
                    <a:pt x="1289737" y="656631"/>
                    <a:pt x="1276413" y="669955"/>
                    <a:pt x="1259978" y="669955"/>
                  </a:cubicBezTo>
                  <a:lnTo>
                    <a:pt x="29759" y="669955"/>
                  </a:lnTo>
                  <a:cubicBezTo>
                    <a:pt x="13324" y="669955"/>
                    <a:pt x="0" y="656631"/>
                    <a:pt x="0" y="640196"/>
                  </a:cubicBezTo>
                  <a:lnTo>
                    <a:pt x="0" y="29759"/>
                  </a:lnTo>
                  <a:cubicBezTo>
                    <a:pt x="0" y="13324"/>
                    <a:pt x="13324" y="0"/>
                    <a:pt x="29759" y="0"/>
                  </a:cubicBezTo>
                  <a:close/>
                </a:path>
              </a:pathLst>
            </a:custGeom>
            <a:blipFill>
              <a:blip r:embed="rId3"/>
              <a:stretch>
                <a:fillRect l="-554" t="0" r="-554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296400" y="666750"/>
            <a:ext cx="4010025" cy="4324350"/>
            <a:chOff x="0" y="0"/>
            <a:chExt cx="621258" cy="6699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1258" cy="669955"/>
            </a:xfrm>
            <a:custGeom>
              <a:avLst/>
              <a:gdLst/>
              <a:ahLst/>
              <a:cxnLst/>
              <a:rect r="r" b="b" t="t" l="l"/>
              <a:pathLst>
                <a:path h="669955" w="621258">
                  <a:moveTo>
                    <a:pt x="61781" y="0"/>
                  </a:moveTo>
                  <a:lnTo>
                    <a:pt x="559477" y="0"/>
                  </a:lnTo>
                  <a:cubicBezTo>
                    <a:pt x="593598" y="0"/>
                    <a:pt x="621258" y="27660"/>
                    <a:pt x="621258" y="61781"/>
                  </a:cubicBezTo>
                  <a:lnTo>
                    <a:pt x="621258" y="608174"/>
                  </a:lnTo>
                  <a:cubicBezTo>
                    <a:pt x="621258" y="642295"/>
                    <a:pt x="593598" y="669955"/>
                    <a:pt x="559477" y="669955"/>
                  </a:cubicBezTo>
                  <a:lnTo>
                    <a:pt x="61781" y="669955"/>
                  </a:lnTo>
                  <a:cubicBezTo>
                    <a:pt x="27660" y="669955"/>
                    <a:pt x="0" y="642295"/>
                    <a:pt x="0" y="608174"/>
                  </a:cubicBezTo>
                  <a:lnTo>
                    <a:pt x="0" y="61781"/>
                  </a:lnTo>
                  <a:cubicBezTo>
                    <a:pt x="0" y="27660"/>
                    <a:pt x="27660" y="0"/>
                    <a:pt x="61781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5" r="0" b="-125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296400" y="5295900"/>
            <a:ext cx="8324850" cy="4324350"/>
            <a:chOff x="0" y="0"/>
            <a:chExt cx="2192553" cy="11389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92553" cy="1138924"/>
            </a:xfrm>
            <a:custGeom>
              <a:avLst/>
              <a:gdLst/>
              <a:ahLst/>
              <a:cxnLst/>
              <a:rect r="r" b="b" t="t" l="l"/>
              <a:pathLst>
                <a:path h="1138924" w="2192553">
                  <a:moveTo>
                    <a:pt x="29759" y="0"/>
                  </a:moveTo>
                  <a:lnTo>
                    <a:pt x="2162794" y="0"/>
                  </a:lnTo>
                  <a:cubicBezTo>
                    <a:pt x="2179230" y="0"/>
                    <a:pt x="2192553" y="13324"/>
                    <a:pt x="2192553" y="29759"/>
                  </a:cubicBezTo>
                  <a:lnTo>
                    <a:pt x="2192553" y="1109164"/>
                  </a:lnTo>
                  <a:cubicBezTo>
                    <a:pt x="2192553" y="1125600"/>
                    <a:pt x="2179230" y="1138924"/>
                    <a:pt x="2162794" y="1138924"/>
                  </a:cubicBezTo>
                  <a:lnTo>
                    <a:pt x="29759" y="1138924"/>
                  </a:lnTo>
                  <a:cubicBezTo>
                    <a:pt x="13324" y="1138924"/>
                    <a:pt x="0" y="1125600"/>
                    <a:pt x="0" y="1109164"/>
                  </a:cubicBezTo>
                  <a:lnTo>
                    <a:pt x="0" y="29759"/>
                  </a:lnTo>
                  <a:cubicBezTo>
                    <a:pt x="0" y="13324"/>
                    <a:pt x="13324" y="0"/>
                    <a:pt x="29759" y="0"/>
                  </a:cubicBezTo>
                  <a:close/>
                </a:path>
              </a:pathLst>
            </a:custGeom>
            <a:solidFill>
              <a:srgbClr val="1E2B3A"/>
            </a:solidFill>
            <a:ln w="38100" cap="rnd">
              <a:solidFill>
                <a:srgbClr val="F8BD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192553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429875" y="6223582"/>
            <a:ext cx="5630740" cy="2468986"/>
            <a:chOff x="0" y="0"/>
            <a:chExt cx="7507653" cy="329198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7507653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0F3F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Visual Representation of Key Strategies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334276"/>
              <a:ext cx="7507653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0F3F7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These images illustrate essential aspects of market analysis, campaign goals, and strategic tactics, emphasizing clarity and focus in marketing planning and execution.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39490" y="1575431"/>
            <a:ext cx="6313835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 spc="-144" strike="noStrike" u="none">
                <a:solidFill>
                  <a:srgbClr val="F0F3F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Market Analysis &amp; Strategy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5295900"/>
            <a:ext cx="8324850" cy="4324350"/>
            <a:chOff x="0" y="0"/>
            <a:chExt cx="1289737" cy="6699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737" cy="669955"/>
            </a:xfrm>
            <a:custGeom>
              <a:avLst/>
              <a:gdLst/>
              <a:ahLst/>
              <a:cxnLst/>
              <a:rect r="r" b="b" t="t" l="l"/>
              <a:pathLst>
                <a:path h="669955" w="1289737">
                  <a:moveTo>
                    <a:pt x="29759" y="0"/>
                  </a:moveTo>
                  <a:lnTo>
                    <a:pt x="1259978" y="0"/>
                  </a:lnTo>
                  <a:cubicBezTo>
                    <a:pt x="1267871" y="0"/>
                    <a:pt x="1275440" y="3135"/>
                    <a:pt x="1281021" y="8716"/>
                  </a:cubicBezTo>
                  <a:cubicBezTo>
                    <a:pt x="1286602" y="14297"/>
                    <a:pt x="1289737" y="21867"/>
                    <a:pt x="1289737" y="29759"/>
                  </a:cubicBezTo>
                  <a:lnTo>
                    <a:pt x="1289737" y="640196"/>
                  </a:lnTo>
                  <a:cubicBezTo>
                    <a:pt x="1289737" y="656631"/>
                    <a:pt x="1276413" y="669955"/>
                    <a:pt x="1259978" y="669955"/>
                  </a:cubicBezTo>
                  <a:lnTo>
                    <a:pt x="29759" y="669955"/>
                  </a:lnTo>
                  <a:cubicBezTo>
                    <a:pt x="13324" y="669955"/>
                    <a:pt x="0" y="656631"/>
                    <a:pt x="0" y="640196"/>
                  </a:cubicBezTo>
                  <a:lnTo>
                    <a:pt x="0" y="29759"/>
                  </a:lnTo>
                  <a:cubicBezTo>
                    <a:pt x="0" y="13324"/>
                    <a:pt x="13324" y="0"/>
                    <a:pt x="29759" y="0"/>
                  </a:cubicBezTo>
                  <a:close/>
                </a:path>
              </a:pathLst>
            </a:custGeom>
            <a:blipFill>
              <a:blip r:embed="rId2"/>
              <a:stretch>
                <a:fillRect l="-554" t="0" r="-554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5295900"/>
            <a:ext cx="4010025" cy="4324350"/>
            <a:chOff x="0" y="0"/>
            <a:chExt cx="1056138" cy="11389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6138" cy="1138924"/>
            </a:xfrm>
            <a:custGeom>
              <a:avLst/>
              <a:gdLst/>
              <a:ahLst/>
              <a:cxnLst/>
              <a:rect r="r" b="b" t="t" l="l"/>
              <a:pathLst>
                <a:path h="1138924" w="1056138">
                  <a:moveTo>
                    <a:pt x="61781" y="0"/>
                  </a:moveTo>
                  <a:lnTo>
                    <a:pt x="994358" y="0"/>
                  </a:lnTo>
                  <a:cubicBezTo>
                    <a:pt x="1028478" y="0"/>
                    <a:pt x="1056138" y="27660"/>
                    <a:pt x="1056138" y="61781"/>
                  </a:cubicBezTo>
                  <a:lnTo>
                    <a:pt x="1056138" y="1077143"/>
                  </a:lnTo>
                  <a:cubicBezTo>
                    <a:pt x="1056138" y="1111263"/>
                    <a:pt x="1028478" y="1138924"/>
                    <a:pt x="994358" y="1138924"/>
                  </a:cubicBezTo>
                  <a:lnTo>
                    <a:pt x="61781" y="1138924"/>
                  </a:lnTo>
                  <a:cubicBezTo>
                    <a:pt x="27660" y="1138924"/>
                    <a:pt x="0" y="1111263"/>
                    <a:pt x="0" y="1077143"/>
                  </a:cubicBezTo>
                  <a:lnTo>
                    <a:pt x="0" y="61781"/>
                  </a:lnTo>
                  <a:cubicBezTo>
                    <a:pt x="0" y="27660"/>
                    <a:pt x="27660" y="0"/>
                    <a:pt x="61781" y="0"/>
                  </a:cubicBezTo>
                  <a:close/>
                </a:path>
              </a:pathLst>
            </a:custGeom>
            <a:solidFill>
              <a:srgbClr val="F0F3F7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05613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981575" y="5295900"/>
            <a:ext cx="4010025" cy="4324350"/>
            <a:chOff x="0" y="0"/>
            <a:chExt cx="621258" cy="6699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1258" cy="669955"/>
            </a:xfrm>
            <a:custGeom>
              <a:avLst/>
              <a:gdLst/>
              <a:ahLst/>
              <a:cxnLst/>
              <a:rect r="r" b="b" t="t" l="l"/>
              <a:pathLst>
                <a:path h="669955" w="621258">
                  <a:moveTo>
                    <a:pt x="61781" y="0"/>
                  </a:moveTo>
                  <a:lnTo>
                    <a:pt x="559477" y="0"/>
                  </a:lnTo>
                  <a:cubicBezTo>
                    <a:pt x="593598" y="0"/>
                    <a:pt x="621258" y="27660"/>
                    <a:pt x="621258" y="61781"/>
                  </a:cubicBezTo>
                  <a:lnTo>
                    <a:pt x="621258" y="608174"/>
                  </a:lnTo>
                  <a:cubicBezTo>
                    <a:pt x="621258" y="642295"/>
                    <a:pt x="593598" y="669955"/>
                    <a:pt x="559477" y="669955"/>
                  </a:cubicBezTo>
                  <a:lnTo>
                    <a:pt x="61781" y="669955"/>
                  </a:lnTo>
                  <a:cubicBezTo>
                    <a:pt x="27660" y="669955"/>
                    <a:pt x="0" y="642295"/>
                    <a:pt x="0" y="608174"/>
                  </a:cubicBezTo>
                  <a:lnTo>
                    <a:pt x="0" y="61781"/>
                  </a:lnTo>
                  <a:cubicBezTo>
                    <a:pt x="0" y="27660"/>
                    <a:pt x="27660" y="0"/>
                    <a:pt x="6178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5" r="0" b="-125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734675" y="666750"/>
            <a:ext cx="6886575" cy="4324350"/>
            <a:chOff x="0" y="0"/>
            <a:chExt cx="1066911" cy="6699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66911" cy="669955"/>
            </a:xfrm>
            <a:custGeom>
              <a:avLst/>
              <a:gdLst/>
              <a:ahLst/>
              <a:cxnLst/>
              <a:rect r="r" b="b" t="t" l="l"/>
              <a:pathLst>
                <a:path h="669955" w="1066911">
                  <a:moveTo>
                    <a:pt x="35975" y="0"/>
                  </a:moveTo>
                  <a:lnTo>
                    <a:pt x="1030936" y="0"/>
                  </a:lnTo>
                  <a:cubicBezTo>
                    <a:pt x="1040477" y="0"/>
                    <a:pt x="1049627" y="3790"/>
                    <a:pt x="1056374" y="10537"/>
                  </a:cubicBezTo>
                  <a:cubicBezTo>
                    <a:pt x="1063120" y="17283"/>
                    <a:pt x="1066911" y="26434"/>
                    <a:pt x="1066911" y="35975"/>
                  </a:cubicBezTo>
                  <a:lnTo>
                    <a:pt x="1066911" y="633980"/>
                  </a:lnTo>
                  <a:cubicBezTo>
                    <a:pt x="1066911" y="643521"/>
                    <a:pt x="1063120" y="652672"/>
                    <a:pt x="1056374" y="659418"/>
                  </a:cubicBezTo>
                  <a:cubicBezTo>
                    <a:pt x="1049627" y="666165"/>
                    <a:pt x="1040477" y="669955"/>
                    <a:pt x="1030936" y="669955"/>
                  </a:cubicBezTo>
                  <a:lnTo>
                    <a:pt x="35975" y="669955"/>
                  </a:lnTo>
                  <a:cubicBezTo>
                    <a:pt x="16106" y="669955"/>
                    <a:pt x="0" y="653849"/>
                    <a:pt x="0" y="633980"/>
                  </a:cubicBezTo>
                  <a:lnTo>
                    <a:pt x="0" y="35975"/>
                  </a:lnTo>
                  <a:cubicBezTo>
                    <a:pt x="0" y="26434"/>
                    <a:pt x="3790" y="17283"/>
                    <a:pt x="10537" y="10537"/>
                  </a:cubicBezTo>
                  <a:cubicBezTo>
                    <a:pt x="17283" y="3790"/>
                    <a:pt x="26434" y="0"/>
                    <a:pt x="35975" y="0"/>
                  </a:cubicBezTo>
                  <a:close/>
                </a:path>
              </a:pathLst>
            </a:custGeom>
            <a:blipFill>
              <a:blip r:embed="rId4"/>
              <a:stretch>
                <a:fillRect l="-436" t="0" r="-436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66750" y="666750"/>
            <a:ext cx="9763125" cy="4324350"/>
            <a:chOff x="0" y="0"/>
            <a:chExt cx="2571358" cy="11389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71358" cy="1138924"/>
            </a:xfrm>
            <a:custGeom>
              <a:avLst/>
              <a:gdLst/>
              <a:ahLst/>
              <a:cxnLst/>
              <a:rect r="r" b="b" t="t" l="l"/>
              <a:pathLst>
                <a:path h="1138924" w="2571358">
                  <a:moveTo>
                    <a:pt x="25375" y="0"/>
                  </a:moveTo>
                  <a:lnTo>
                    <a:pt x="2545983" y="0"/>
                  </a:lnTo>
                  <a:cubicBezTo>
                    <a:pt x="2552713" y="0"/>
                    <a:pt x="2559167" y="2673"/>
                    <a:pt x="2563926" y="7432"/>
                  </a:cubicBezTo>
                  <a:cubicBezTo>
                    <a:pt x="2568684" y="12191"/>
                    <a:pt x="2571358" y="18645"/>
                    <a:pt x="2571358" y="25375"/>
                  </a:cubicBezTo>
                  <a:lnTo>
                    <a:pt x="2571358" y="1113548"/>
                  </a:lnTo>
                  <a:cubicBezTo>
                    <a:pt x="2571358" y="1127563"/>
                    <a:pt x="2559997" y="1138924"/>
                    <a:pt x="2545983" y="1138924"/>
                  </a:cubicBezTo>
                  <a:lnTo>
                    <a:pt x="25375" y="1138924"/>
                  </a:lnTo>
                  <a:cubicBezTo>
                    <a:pt x="18645" y="1138924"/>
                    <a:pt x="12191" y="1136250"/>
                    <a:pt x="7432" y="1131491"/>
                  </a:cubicBezTo>
                  <a:cubicBezTo>
                    <a:pt x="2673" y="1126732"/>
                    <a:pt x="0" y="1120278"/>
                    <a:pt x="0" y="1113548"/>
                  </a:cubicBezTo>
                  <a:lnTo>
                    <a:pt x="0" y="25375"/>
                  </a:lnTo>
                  <a:cubicBezTo>
                    <a:pt x="0" y="18645"/>
                    <a:pt x="2673" y="12191"/>
                    <a:pt x="7432" y="7432"/>
                  </a:cubicBezTo>
                  <a:cubicBezTo>
                    <a:pt x="12191" y="2673"/>
                    <a:pt x="18645" y="0"/>
                    <a:pt x="25375" y="0"/>
                  </a:cubicBezTo>
                  <a:close/>
                </a:path>
              </a:pathLst>
            </a:custGeom>
            <a:solidFill>
              <a:srgbClr val="3A607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57135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39490" y="1448752"/>
            <a:ext cx="8567030" cy="2760346"/>
            <a:chOff x="0" y="0"/>
            <a:chExt cx="11422707" cy="368046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23825"/>
              <a:ext cx="11422707" cy="2558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200"/>
                </a:lnSpc>
              </a:pPr>
              <a:r>
                <a:rPr lang="en-US" sz="7200" spc="-144">
                  <a:solidFill>
                    <a:srgbClr val="F0F3F7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Marketing and Sales Templates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145791"/>
              <a:ext cx="11422707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0F3F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Visual elements for impactful presentations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858898" y="8001586"/>
            <a:ext cx="1368805" cy="1100021"/>
          </a:xfrm>
          <a:custGeom>
            <a:avLst/>
            <a:gdLst/>
            <a:ahLst/>
            <a:cxnLst/>
            <a:rect r="r" b="b" t="t" l="l"/>
            <a:pathLst>
              <a:path h="1100021" w="1368805">
                <a:moveTo>
                  <a:pt x="0" y="0"/>
                </a:moveTo>
                <a:lnTo>
                  <a:pt x="1368804" y="0"/>
                </a:lnTo>
                <a:lnTo>
                  <a:pt x="1368804" y="1100022"/>
                </a:lnTo>
                <a:lnTo>
                  <a:pt x="0" y="1100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B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8125" y="5295900"/>
            <a:ext cx="9763125" cy="4324350"/>
            <a:chOff x="0" y="0"/>
            <a:chExt cx="2571358" cy="11389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71358" cy="1138924"/>
            </a:xfrm>
            <a:custGeom>
              <a:avLst/>
              <a:gdLst/>
              <a:ahLst/>
              <a:cxnLst/>
              <a:rect r="r" b="b" t="t" l="l"/>
              <a:pathLst>
                <a:path h="1138924" w="2571358">
                  <a:moveTo>
                    <a:pt x="25375" y="0"/>
                  </a:moveTo>
                  <a:lnTo>
                    <a:pt x="2545983" y="0"/>
                  </a:lnTo>
                  <a:cubicBezTo>
                    <a:pt x="2552713" y="0"/>
                    <a:pt x="2559167" y="2673"/>
                    <a:pt x="2563926" y="7432"/>
                  </a:cubicBezTo>
                  <a:cubicBezTo>
                    <a:pt x="2568684" y="12191"/>
                    <a:pt x="2571358" y="18645"/>
                    <a:pt x="2571358" y="25375"/>
                  </a:cubicBezTo>
                  <a:lnTo>
                    <a:pt x="2571358" y="1113548"/>
                  </a:lnTo>
                  <a:cubicBezTo>
                    <a:pt x="2571358" y="1127563"/>
                    <a:pt x="2559997" y="1138924"/>
                    <a:pt x="2545983" y="1138924"/>
                  </a:cubicBezTo>
                  <a:lnTo>
                    <a:pt x="25375" y="1138924"/>
                  </a:lnTo>
                  <a:cubicBezTo>
                    <a:pt x="18645" y="1138924"/>
                    <a:pt x="12191" y="1136250"/>
                    <a:pt x="7432" y="1131491"/>
                  </a:cubicBezTo>
                  <a:cubicBezTo>
                    <a:pt x="2673" y="1126732"/>
                    <a:pt x="0" y="1120278"/>
                    <a:pt x="0" y="1113548"/>
                  </a:cubicBezTo>
                  <a:lnTo>
                    <a:pt x="0" y="25375"/>
                  </a:lnTo>
                  <a:cubicBezTo>
                    <a:pt x="0" y="18645"/>
                    <a:pt x="2673" y="12191"/>
                    <a:pt x="7432" y="7432"/>
                  </a:cubicBezTo>
                  <a:cubicBezTo>
                    <a:pt x="12191" y="2673"/>
                    <a:pt x="18645" y="0"/>
                    <a:pt x="25375" y="0"/>
                  </a:cubicBezTo>
                  <a:close/>
                </a:path>
              </a:pathLst>
            </a:custGeom>
            <a:solidFill>
              <a:srgbClr val="1E2B3A"/>
            </a:solidFill>
            <a:ln w="38100" cap="rnd">
              <a:solidFill>
                <a:srgbClr val="F8BD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57135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50" y="5295900"/>
            <a:ext cx="6886575" cy="4324350"/>
            <a:chOff x="0" y="0"/>
            <a:chExt cx="1811150" cy="11372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11150" cy="1137292"/>
            </a:xfrm>
            <a:custGeom>
              <a:avLst/>
              <a:gdLst/>
              <a:ahLst/>
              <a:cxnLst/>
              <a:rect r="r" b="b" t="t" l="l"/>
              <a:pathLst>
                <a:path h="1137292" w="1811150">
                  <a:moveTo>
                    <a:pt x="35975" y="0"/>
                  </a:moveTo>
                  <a:lnTo>
                    <a:pt x="1775176" y="0"/>
                  </a:lnTo>
                  <a:cubicBezTo>
                    <a:pt x="1784717" y="0"/>
                    <a:pt x="1793867" y="3790"/>
                    <a:pt x="1800614" y="10537"/>
                  </a:cubicBezTo>
                  <a:cubicBezTo>
                    <a:pt x="1807360" y="17283"/>
                    <a:pt x="1811150" y="26434"/>
                    <a:pt x="1811150" y="35975"/>
                  </a:cubicBezTo>
                  <a:lnTo>
                    <a:pt x="1811150" y="1101318"/>
                  </a:lnTo>
                  <a:cubicBezTo>
                    <a:pt x="1811150" y="1110859"/>
                    <a:pt x="1807360" y="1120009"/>
                    <a:pt x="1800614" y="1126756"/>
                  </a:cubicBezTo>
                  <a:cubicBezTo>
                    <a:pt x="1793867" y="1133502"/>
                    <a:pt x="1784717" y="1137292"/>
                    <a:pt x="1775176" y="1137292"/>
                  </a:cubicBezTo>
                  <a:lnTo>
                    <a:pt x="35975" y="1137292"/>
                  </a:lnTo>
                  <a:cubicBezTo>
                    <a:pt x="16106" y="1137292"/>
                    <a:pt x="0" y="1121186"/>
                    <a:pt x="0" y="1101318"/>
                  </a:cubicBezTo>
                  <a:lnTo>
                    <a:pt x="0" y="35975"/>
                  </a:lnTo>
                  <a:cubicBezTo>
                    <a:pt x="0" y="26434"/>
                    <a:pt x="3790" y="17283"/>
                    <a:pt x="10537" y="10537"/>
                  </a:cubicBezTo>
                  <a:cubicBezTo>
                    <a:pt x="17283" y="3790"/>
                    <a:pt x="26434" y="0"/>
                    <a:pt x="35975" y="0"/>
                  </a:cubicBezTo>
                  <a:close/>
                </a:path>
              </a:pathLst>
            </a:custGeom>
            <a:solidFill>
              <a:srgbClr val="F0F3F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811150" cy="1165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34675" y="666750"/>
            <a:ext cx="6886575" cy="4324350"/>
            <a:chOff x="0" y="0"/>
            <a:chExt cx="1813748" cy="11389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13748" cy="1138924"/>
            </a:xfrm>
            <a:custGeom>
              <a:avLst/>
              <a:gdLst/>
              <a:ahLst/>
              <a:cxnLst/>
              <a:rect r="r" b="b" t="t" l="l"/>
              <a:pathLst>
                <a:path h="1138924" w="1813748">
                  <a:moveTo>
                    <a:pt x="35975" y="0"/>
                  </a:moveTo>
                  <a:lnTo>
                    <a:pt x="1777774" y="0"/>
                  </a:lnTo>
                  <a:cubicBezTo>
                    <a:pt x="1787315" y="0"/>
                    <a:pt x="1796465" y="3790"/>
                    <a:pt x="1803211" y="10537"/>
                  </a:cubicBezTo>
                  <a:cubicBezTo>
                    <a:pt x="1809958" y="17283"/>
                    <a:pt x="1813748" y="26434"/>
                    <a:pt x="1813748" y="35975"/>
                  </a:cubicBezTo>
                  <a:lnTo>
                    <a:pt x="1813748" y="1102949"/>
                  </a:lnTo>
                  <a:cubicBezTo>
                    <a:pt x="1813748" y="1122817"/>
                    <a:pt x="1797642" y="1138924"/>
                    <a:pt x="1777774" y="1138924"/>
                  </a:cubicBezTo>
                  <a:lnTo>
                    <a:pt x="35975" y="1138924"/>
                  </a:lnTo>
                  <a:cubicBezTo>
                    <a:pt x="26434" y="1138924"/>
                    <a:pt x="17283" y="1135133"/>
                    <a:pt x="10537" y="1128387"/>
                  </a:cubicBezTo>
                  <a:cubicBezTo>
                    <a:pt x="3790" y="1121640"/>
                    <a:pt x="0" y="1112490"/>
                    <a:pt x="0" y="1102949"/>
                  </a:cubicBezTo>
                  <a:lnTo>
                    <a:pt x="0" y="35975"/>
                  </a:lnTo>
                  <a:cubicBezTo>
                    <a:pt x="0" y="26434"/>
                    <a:pt x="3790" y="17283"/>
                    <a:pt x="10537" y="10537"/>
                  </a:cubicBezTo>
                  <a:cubicBezTo>
                    <a:pt x="17283" y="3790"/>
                    <a:pt x="26434" y="0"/>
                    <a:pt x="35975" y="0"/>
                  </a:cubicBezTo>
                  <a:close/>
                </a:path>
              </a:pathLst>
            </a:custGeom>
            <a:solidFill>
              <a:srgbClr val="1E2B3A"/>
            </a:solidFill>
            <a:ln w="38100" cap="rnd">
              <a:solidFill>
                <a:srgbClr val="F8BD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81374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735448" y="8000104"/>
            <a:ext cx="1368805" cy="1100021"/>
          </a:xfrm>
          <a:custGeom>
            <a:avLst/>
            <a:gdLst/>
            <a:ahLst/>
            <a:cxnLst/>
            <a:rect r="r" b="b" t="t" l="l"/>
            <a:pathLst>
              <a:path h="1100021" w="1368805">
                <a:moveTo>
                  <a:pt x="0" y="0"/>
                </a:moveTo>
                <a:lnTo>
                  <a:pt x="1368804" y="0"/>
                </a:lnTo>
                <a:lnTo>
                  <a:pt x="1368804" y="1100021"/>
                </a:lnTo>
                <a:lnTo>
                  <a:pt x="0" y="110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666750" y="666750"/>
            <a:ext cx="9763125" cy="4324350"/>
            <a:chOff x="0" y="0"/>
            <a:chExt cx="2571358" cy="11389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71358" cy="1138924"/>
            </a:xfrm>
            <a:custGeom>
              <a:avLst/>
              <a:gdLst/>
              <a:ahLst/>
              <a:cxnLst/>
              <a:rect r="r" b="b" t="t" l="l"/>
              <a:pathLst>
                <a:path h="1138924" w="2571358">
                  <a:moveTo>
                    <a:pt x="25375" y="0"/>
                  </a:moveTo>
                  <a:lnTo>
                    <a:pt x="2545983" y="0"/>
                  </a:lnTo>
                  <a:cubicBezTo>
                    <a:pt x="2552713" y="0"/>
                    <a:pt x="2559167" y="2673"/>
                    <a:pt x="2563926" y="7432"/>
                  </a:cubicBezTo>
                  <a:cubicBezTo>
                    <a:pt x="2568684" y="12191"/>
                    <a:pt x="2571358" y="18645"/>
                    <a:pt x="2571358" y="25375"/>
                  </a:cubicBezTo>
                  <a:lnTo>
                    <a:pt x="2571358" y="1113548"/>
                  </a:lnTo>
                  <a:cubicBezTo>
                    <a:pt x="2571358" y="1127563"/>
                    <a:pt x="2559997" y="1138924"/>
                    <a:pt x="2545983" y="1138924"/>
                  </a:cubicBezTo>
                  <a:lnTo>
                    <a:pt x="25375" y="1138924"/>
                  </a:lnTo>
                  <a:cubicBezTo>
                    <a:pt x="18645" y="1138924"/>
                    <a:pt x="12191" y="1136250"/>
                    <a:pt x="7432" y="1131491"/>
                  </a:cubicBezTo>
                  <a:cubicBezTo>
                    <a:pt x="2673" y="1126732"/>
                    <a:pt x="0" y="1120278"/>
                    <a:pt x="0" y="1113548"/>
                  </a:cubicBezTo>
                  <a:lnTo>
                    <a:pt x="0" y="25375"/>
                  </a:lnTo>
                  <a:cubicBezTo>
                    <a:pt x="0" y="18645"/>
                    <a:pt x="2673" y="12191"/>
                    <a:pt x="7432" y="7432"/>
                  </a:cubicBezTo>
                  <a:cubicBezTo>
                    <a:pt x="12191" y="2673"/>
                    <a:pt x="18645" y="0"/>
                    <a:pt x="25375" y="0"/>
                  </a:cubicBezTo>
                  <a:close/>
                </a:path>
              </a:pathLst>
            </a:custGeom>
            <a:solidFill>
              <a:srgbClr val="435C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57135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39490" y="1575431"/>
            <a:ext cx="7752110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 spc="-144" strike="noStrike" u="none">
                <a:solidFill>
                  <a:srgbClr val="F0F3F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Sales Pitch Deck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40859" y="6962775"/>
            <a:ext cx="8013919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F0F3F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Professional Template for Client Presentations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5295900"/>
            <a:ext cx="8324850" cy="4324350"/>
            <a:chOff x="0" y="0"/>
            <a:chExt cx="1289737" cy="6699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737" cy="669955"/>
            </a:xfrm>
            <a:custGeom>
              <a:avLst/>
              <a:gdLst/>
              <a:ahLst/>
              <a:cxnLst/>
              <a:rect r="r" b="b" t="t" l="l"/>
              <a:pathLst>
                <a:path h="669955" w="1289737">
                  <a:moveTo>
                    <a:pt x="29759" y="0"/>
                  </a:moveTo>
                  <a:lnTo>
                    <a:pt x="1259978" y="0"/>
                  </a:lnTo>
                  <a:cubicBezTo>
                    <a:pt x="1267871" y="0"/>
                    <a:pt x="1275440" y="3135"/>
                    <a:pt x="1281021" y="8716"/>
                  </a:cubicBezTo>
                  <a:cubicBezTo>
                    <a:pt x="1286602" y="14297"/>
                    <a:pt x="1289737" y="21867"/>
                    <a:pt x="1289737" y="29759"/>
                  </a:cubicBezTo>
                  <a:lnTo>
                    <a:pt x="1289737" y="640196"/>
                  </a:lnTo>
                  <a:cubicBezTo>
                    <a:pt x="1289737" y="656631"/>
                    <a:pt x="1276413" y="669955"/>
                    <a:pt x="1259978" y="669955"/>
                  </a:cubicBezTo>
                  <a:lnTo>
                    <a:pt x="29759" y="669955"/>
                  </a:lnTo>
                  <a:cubicBezTo>
                    <a:pt x="13324" y="669955"/>
                    <a:pt x="0" y="656631"/>
                    <a:pt x="0" y="640196"/>
                  </a:cubicBezTo>
                  <a:lnTo>
                    <a:pt x="0" y="29759"/>
                  </a:lnTo>
                  <a:cubicBezTo>
                    <a:pt x="0" y="13324"/>
                    <a:pt x="13324" y="0"/>
                    <a:pt x="29759" y="0"/>
                  </a:cubicBezTo>
                  <a:close/>
                </a:path>
              </a:pathLst>
            </a:custGeom>
            <a:blipFill>
              <a:blip r:embed="rId2"/>
              <a:stretch>
                <a:fillRect l="-554" t="0" r="-554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5295900"/>
            <a:ext cx="4010025" cy="4324350"/>
            <a:chOff x="0" y="0"/>
            <a:chExt cx="1056138" cy="11389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6138" cy="1138924"/>
            </a:xfrm>
            <a:custGeom>
              <a:avLst/>
              <a:gdLst/>
              <a:ahLst/>
              <a:cxnLst/>
              <a:rect r="r" b="b" t="t" l="l"/>
              <a:pathLst>
                <a:path h="1138924" w="1056138">
                  <a:moveTo>
                    <a:pt x="61781" y="0"/>
                  </a:moveTo>
                  <a:lnTo>
                    <a:pt x="994358" y="0"/>
                  </a:lnTo>
                  <a:cubicBezTo>
                    <a:pt x="1028478" y="0"/>
                    <a:pt x="1056138" y="27660"/>
                    <a:pt x="1056138" y="61781"/>
                  </a:cubicBezTo>
                  <a:lnTo>
                    <a:pt x="1056138" y="1077143"/>
                  </a:lnTo>
                  <a:cubicBezTo>
                    <a:pt x="1056138" y="1111263"/>
                    <a:pt x="1028478" y="1138924"/>
                    <a:pt x="994358" y="1138924"/>
                  </a:cubicBezTo>
                  <a:lnTo>
                    <a:pt x="61781" y="1138924"/>
                  </a:lnTo>
                  <a:cubicBezTo>
                    <a:pt x="27660" y="1138924"/>
                    <a:pt x="0" y="1111263"/>
                    <a:pt x="0" y="1077143"/>
                  </a:cubicBezTo>
                  <a:lnTo>
                    <a:pt x="0" y="61781"/>
                  </a:lnTo>
                  <a:cubicBezTo>
                    <a:pt x="0" y="27660"/>
                    <a:pt x="27660" y="0"/>
                    <a:pt x="61781" y="0"/>
                  </a:cubicBezTo>
                  <a:close/>
                </a:path>
              </a:pathLst>
            </a:custGeom>
            <a:solidFill>
              <a:srgbClr val="F0F3F7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05613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981575" y="5295900"/>
            <a:ext cx="4010025" cy="4324350"/>
            <a:chOff x="0" y="0"/>
            <a:chExt cx="621258" cy="6699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1258" cy="669955"/>
            </a:xfrm>
            <a:custGeom>
              <a:avLst/>
              <a:gdLst/>
              <a:ahLst/>
              <a:cxnLst/>
              <a:rect r="r" b="b" t="t" l="l"/>
              <a:pathLst>
                <a:path h="669955" w="621258">
                  <a:moveTo>
                    <a:pt x="61781" y="0"/>
                  </a:moveTo>
                  <a:lnTo>
                    <a:pt x="559477" y="0"/>
                  </a:lnTo>
                  <a:cubicBezTo>
                    <a:pt x="593598" y="0"/>
                    <a:pt x="621258" y="27660"/>
                    <a:pt x="621258" y="61781"/>
                  </a:cubicBezTo>
                  <a:lnTo>
                    <a:pt x="621258" y="608174"/>
                  </a:lnTo>
                  <a:cubicBezTo>
                    <a:pt x="621258" y="642295"/>
                    <a:pt x="593598" y="669955"/>
                    <a:pt x="559477" y="669955"/>
                  </a:cubicBezTo>
                  <a:lnTo>
                    <a:pt x="61781" y="669955"/>
                  </a:lnTo>
                  <a:cubicBezTo>
                    <a:pt x="27660" y="669955"/>
                    <a:pt x="0" y="642295"/>
                    <a:pt x="0" y="608174"/>
                  </a:cubicBezTo>
                  <a:lnTo>
                    <a:pt x="0" y="61781"/>
                  </a:lnTo>
                  <a:cubicBezTo>
                    <a:pt x="0" y="27660"/>
                    <a:pt x="27660" y="0"/>
                    <a:pt x="6178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5" r="0" b="-125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734675" y="666750"/>
            <a:ext cx="6886575" cy="4324350"/>
            <a:chOff x="0" y="0"/>
            <a:chExt cx="1066911" cy="6699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66911" cy="669955"/>
            </a:xfrm>
            <a:custGeom>
              <a:avLst/>
              <a:gdLst/>
              <a:ahLst/>
              <a:cxnLst/>
              <a:rect r="r" b="b" t="t" l="l"/>
              <a:pathLst>
                <a:path h="669955" w="1066911">
                  <a:moveTo>
                    <a:pt x="35975" y="0"/>
                  </a:moveTo>
                  <a:lnTo>
                    <a:pt x="1030936" y="0"/>
                  </a:lnTo>
                  <a:cubicBezTo>
                    <a:pt x="1040477" y="0"/>
                    <a:pt x="1049627" y="3790"/>
                    <a:pt x="1056374" y="10537"/>
                  </a:cubicBezTo>
                  <a:cubicBezTo>
                    <a:pt x="1063120" y="17283"/>
                    <a:pt x="1066911" y="26434"/>
                    <a:pt x="1066911" y="35975"/>
                  </a:cubicBezTo>
                  <a:lnTo>
                    <a:pt x="1066911" y="633980"/>
                  </a:lnTo>
                  <a:cubicBezTo>
                    <a:pt x="1066911" y="643521"/>
                    <a:pt x="1063120" y="652672"/>
                    <a:pt x="1056374" y="659418"/>
                  </a:cubicBezTo>
                  <a:cubicBezTo>
                    <a:pt x="1049627" y="666165"/>
                    <a:pt x="1040477" y="669955"/>
                    <a:pt x="1030936" y="669955"/>
                  </a:cubicBezTo>
                  <a:lnTo>
                    <a:pt x="35975" y="669955"/>
                  </a:lnTo>
                  <a:cubicBezTo>
                    <a:pt x="16106" y="669955"/>
                    <a:pt x="0" y="653849"/>
                    <a:pt x="0" y="633980"/>
                  </a:cubicBezTo>
                  <a:lnTo>
                    <a:pt x="0" y="35975"/>
                  </a:lnTo>
                  <a:cubicBezTo>
                    <a:pt x="0" y="26434"/>
                    <a:pt x="3790" y="17283"/>
                    <a:pt x="10537" y="10537"/>
                  </a:cubicBezTo>
                  <a:cubicBezTo>
                    <a:pt x="17283" y="3790"/>
                    <a:pt x="26434" y="0"/>
                    <a:pt x="35975" y="0"/>
                  </a:cubicBezTo>
                  <a:close/>
                </a:path>
              </a:pathLst>
            </a:custGeom>
            <a:blipFill>
              <a:blip r:embed="rId4"/>
              <a:stretch>
                <a:fillRect l="-436" t="0" r="-436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66750" y="666750"/>
            <a:ext cx="9763125" cy="4324350"/>
            <a:chOff x="0" y="0"/>
            <a:chExt cx="2571358" cy="11389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71358" cy="1138924"/>
            </a:xfrm>
            <a:custGeom>
              <a:avLst/>
              <a:gdLst/>
              <a:ahLst/>
              <a:cxnLst/>
              <a:rect r="r" b="b" t="t" l="l"/>
              <a:pathLst>
                <a:path h="1138924" w="2571358">
                  <a:moveTo>
                    <a:pt x="25375" y="0"/>
                  </a:moveTo>
                  <a:lnTo>
                    <a:pt x="2545983" y="0"/>
                  </a:lnTo>
                  <a:cubicBezTo>
                    <a:pt x="2552713" y="0"/>
                    <a:pt x="2559167" y="2673"/>
                    <a:pt x="2563926" y="7432"/>
                  </a:cubicBezTo>
                  <a:cubicBezTo>
                    <a:pt x="2568684" y="12191"/>
                    <a:pt x="2571358" y="18645"/>
                    <a:pt x="2571358" y="25375"/>
                  </a:cubicBezTo>
                  <a:lnTo>
                    <a:pt x="2571358" y="1113548"/>
                  </a:lnTo>
                  <a:cubicBezTo>
                    <a:pt x="2571358" y="1127563"/>
                    <a:pt x="2559997" y="1138924"/>
                    <a:pt x="2545983" y="1138924"/>
                  </a:cubicBezTo>
                  <a:lnTo>
                    <a:pt x="25375" y="1138924"/>
                  </a:lnTo>
                  <a:cubicBezTo>
                    <a:pt x="18645" y="1138924"/>
                    <a:pt x="12191" y="1136250"/>
                    <a:pt x="7432" y="1131491"/>
                  </a:cubicBezTo>
                  <a:cubicBezTo>
                    <a:pt x="2673" y="1126732"/>
                    <a:pt x="0" y="1120278"/>
                    <a:pt x="0" y="1113548"/>
                  </a:cubicBezTo>
                  <a:lnTo>
                    <a:pt x="0" y="25375"/>
                  </a:lnTo>
                  <a:cubicBezTo>
                    <a:pt x="0" y="18645"/>
                    <a:pt x="2673" y="12191"/>
                    <a:pt x="7432" y="7432"/>
                  </a:cubicBezTo>
                  <a:cubicBezTo>
                    <a:pt x="12191" y="2673"/>
                    <a:pt x="18645" y="0"/>
                    <a:pt x="25375" y="0"/>
                  </a:cubicBezTo>
                  <a:close/>
                </a:path>
              </a:pathLst>
            </a:custGeom>
            <a:solidFill>
              <a:srgbClr val="3A607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57135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39490" y="1448752"/>
            <a:ext cx="8567030" cy="1845946"/>
            <a:chOff x="0" y="0"/>
            <a:chExt cx="11422707" cy="246126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23825"/>
              <a:ext cx="11422707" cy="1339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200"/>
                </a:lnSpc>
              </a:pPr>
              <a:r>
                <a:rPr lang="en-US" sz="7200" spc="-144">
                  <a:solidFill>
                    <a:srgbClr val="F0F3F7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Problem and Solution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926591"/>
              <a:ext cx="11422707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0F3F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Addressing challenges with effective strategies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858898" y="8001586"/>
            <a:ext cx="1368805" cy="1100021"/>
          </a:xfrm>
          <a:custGeom>
            <a:avLst/>
            <a:gdLst/>
            <a:ahLst/>
            <a:cxnLst/>
            <a:rect r="r" b="b" t="t" l="l"/>
            <a:pathLst>
              <a:path h="1100021" w="1368805">
                <a:moveTo>
                  <a:pt x="0" y="0"/>
                </a:moveTo>
                <a:lnTo>
                  <a:pt x="1368804" y="0"/>
                </a:lnTo>
                <a:lnTo>
                  <a:pt x="1368804" y="1100022"/>
                </a:lnTo>
                <a:lnTo>
                  <a:pt x="0" y="1100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B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5295900"/>
            <a:ext cx="8324850" cy="4324350"/>
            <a:chOff x="0" y="0"/>
            <a:chExt cx="1289737" cy="6699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737" cy="669955"/>
            </a:xfrm>
            <a:custGeom>
              <a:avLst/>
              <a:gdLst/>
              <a:ahLst/>
              <a:cxnLst/>
              <a:rect r="r" b="b" t="t" l="l"/>
              <a:pathLst>
                <a:path h="669955" w="1289737">
                  <a:moveTo>
                    <a:pt x="29759" y="0"/>
                  </a:moveTo>
                  <a:lnTo>
                    <a:pt x="1259978" y="0"/>
                  </a:lnTo>
                  <a:cubicBezTo>
                    <a:pt x="1267871" y="0"/>
                    <a:pt x="1275440" y="3135"/>
                    <a:pt x="1281021" y="8716"/>
                  </a:cubicBezTo>
                  <a:cubicBezTo>
                    <a:pt x="1286602" y="14297"/>
                    <a:pt x="1289737" y="21867"/>
                    <a:pt x="1289737" y="29759"/>
                  </a:cubicBezTo>
                  <a:lnTo>
                    <a:pt x="1289737" y="640196"/>
                  </a:lnTo>
                  <a:cubicBezTo>
                    <a:pt x="1289737" y="656631"/>
                    <a:pt x="1276413" y="669955"/>
                    <a:pt x="1259978" y="669955"/>
                  </a:cubicBezTo>
                  <a:lnTo>
                    <a:pt x="29759" y="669955"/>
                  </a:lnTo>
                  <a:cubicBezTo>
                    <a:pt x="13324" y="669955"/>
                    <a:pt x="0" y="656631"/>
                    <a:pt x="0" y="640196"/>
                  </a:cubicBezTo>
                  <a:lnTo>
                    <a:pt x="0" y="29759"/>
                  </a:lnTo>
                  <a:cubicBezTo>
                    <a:pt x="0" y="13324"/>
                    <a:pt x="13324" y="0"/>
                    <a:pt x="29759" y="0"/>
                  </a:cubicBezTo>
                  <a:close/>
                </a:path>
              </a:pathLst>
            </a:custGeom>
            <a:blipFill>
              <a:blip r:embed="rId2"/>
              <a:stretch>
                <a:fillRect l="-554" t="0" r="-554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5295900"/>
            <a:ext cx="4010025" cy="4324350"/>
            <a:chOff x="0" y="0"/>
            <a:chExt cx="1056138" cy="11389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6138" cy="1138924"/>
            </a:xfrm>
            <a:custGeom>
              <a:avLst/>
              <a:gdLst/>
              <a:ahLst/>
              <a:cxnLst/>
              <a:rect r="r" b="b" t="t" l="l"/>
              <a:pathLst>
                <a:path h="1138924" w="1056138">
                  <a:moveTo>
                    <a:pt x="61781" y="0"/>
                  </a:moveTo>
                  <a:lnTo>
                    <a:pt x="994358" y="0"/>
                  </a:lnTo>
                  <a:cubicBezTo>
                    <a:pt x="1028478" y="0"/>
                    <a:pt x="1056138" y="27660"/>
                    <a:pt x="1056138" y="61781"/>
                  </a:cubicBezTo>
                  <a:lnTo>
                    <a:pt x="1056138" y="1077143"/>
                  </a:lnTo>
                  <a:cubicBezTo>
                    <a:pt x="1056138" y="1111263"/>
                    <a:pt x="1028478" y="1138924"/>
                    <a:pt x="994358" y="1138924"/>
                  </a:cubicBezTo>
                  <a:lnTo>
                    <a:pt x="61781" y="1138924"/>
                  </a:lnTo>
                  <a:cubicBezTo>
                    <a:pt x="27660" y="1138924"/>
                    <a:pt x="0" y="1111263"/>
                    <a:pt x="0" y="1077143"/>
                  </a:cubicBezTo>
                  <a:lnTo>
                    <a:pt x="0" y="61781"/>
                  </a:lnTo>
                  <a:cubicBezTo>
                    <a:pt x="0" y="27660"/>
                    <a:pt x="27660" y="0"/>
                    <a:pt x="61781" y="0"/>
                  </a:cubicBezTo>
                  <a:close/>
                </a:path>
              </a:pathLst>
            </a:custGeom>
            <a:solidFill>
              <a:srgbClr val="F0F3F7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05613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981575" y="5295900"/>
            <a:ext cx="4010025" cy="4324350"/>
            <a:chOff x="0" y="0"/>
            <a:chExt cx="621258" cy="6699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1258" cy="669955"/>
            </a:xfrm>
            <a:custGeom>
              <a:avLst/>
              <a:gdLst/>
              <a:ahLst/>
              <a:cxnLst/>
              <a:rect r="r" b="b" t="t" l="l"/>
              <a:pathLst>
                <a:path h="669955" w="621258">
                  <a:moveTo>
                    <a:pt x="61781" y="0"/>
                  </a:moveTo>
                  <a:lnTo>
                    <a:pt x="559477" y="0"/>
                  </a:lnTo>
                  <a:cubicBezTo>
                    <a:pt x="593598" y="0"/>
                    <a:pt x="621258" y="27660"/>
                    <a:pt x="621258" y="61781"/>
                  </a:cubicBezTo>
                  <a:lnTo>
                    <a:pt x="621258" y="608174"/>
                  </a:lnTo>
                  <a:cubicBezTo>
                    <a:pt x="621258" y="642295"/>
                    <a:pt x="593598" y="669955"/>
                    <a:pt x="559477" y="669955"/>
                  </a:cubicBezTo>
                  <a:lnTo>
                    <a:pt x="61781" y="669955"/>
                  </a:lnTo>
                  <a:cubicBezTo>
                    <a:pt x="27660" y="669955"/>
                    <a:pt x="0" y="642295"/>
                    <a:pt x="0" y="608174"/>
                  </a:cubicBezTo>
                  <a:lnTo>
                    <a:pt x="0" y="61781"/>
                  </a:lnTo>
                  <a:cubicBezTo>
                    <a:pt x="0" y="27660"/>
                    <a:pt x="27660" y="0"/>
                    <a:pt x="6178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5" r="0" b="-125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734675" y="666750"/>
            <a:ext cx="6886575" cy="4324350"/>
            <a:chOff x="0" y="0"/>
            <a:chExt cx="1066911" cy="6699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66911" cy="669955"/>
            </a:xfrm>
            <a:custGeom>
              <a:avLst/>
              <a:gdLst/>
              <a:ahLst/>
              <a:cxnLst/>
              <a:rect r="r" b="b" t="t" l="l"/>
              <a:pathLst>
                <a:path h="669955" w="1066911">
                  <a:moveTo>
                    <a:pt x="35975" y="0"/>
                  </a:moveTo>
                  <a:lnTo>
                    <a:pt x="1030936" y="0"/>
                  </a:lnTo>
                  <a:cubicBezTo>
                    <a:pt x="1040477" y="0"/>
                    <a:pt x="1049627" y="3790"/>
                    <a:pt x="1056374" y="10537"/>
                  </a:cubicBezTo>
                  <a:cubicBezTo>
                    <a:pt x="1063120" y="17283"/>
                    <a:pt x="1066911" y="26434"/>
                    <a:pt x="1066911" y="35975"/>
                  </a:cubicBezTo>
                  <a:lnTo>
                    <a:pt x="1066911" y="633980"/>
                  </a:lnTo>
                  <a:cubicBezTo>
                    <a:pt x="1066911" y="643521"/>
                    <a:pt x="1063120" y="652672"/>
                    <a:pt x="1056374" y="659418"/>
                  </a:cubicBezTo>
                  <a:cubicBezTo>
                    <a:pt x="1049627" y="666165"/>
                    <a:pt x="1040477" y="669955"/>
                    <a:pt x="1030936" y="669955"/>
                  </a:cubicBezTo>
                  <a:lnTo>
                    <a:pt x="35975" y="669955"/>
                  </a:lnTo>
                  <a:cubicBezTo>
                    <a:pt x="16106" y="669955"/>
                    <a:pt x="0" y="653849"/>
                    <a:pt x="0" y="633980"/>
                  </a:cubicBezTo>
                  <a:lnTo>
                    <a:pt x="0" y="35975"/>
                  </a:lnTo>
                  <a:cubicBezTo>
                    <a:pt x="0" y="26434"/>
                    <a:pt x="3790" y="17283"/>
                    <a:pt x="10537" y="10537"/>
                  </a:cubicBezTo>
                  <a:cubicBezTo>
                    <a:pt x="17283" y="3790"/>
                    <a:pt x="26434" y="0"/>
                    <a:pt x="35975" y="0"/>
                  </a:cubicBezTo>
                  <a:close/>
                </a:path>
              </a:pathLst>
            </a:custGeom>
            <a:blipFill>
              <a:blip r:embed="rId4"/>
              <a:stretch>
                <a:fillRect l="-436" t="0" r="-436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66750" y="666750"/>
            <a:ext cx="9763125" cy="4324350"/>
            <a:chOff x="0" y="0"/>
            <a:chExt cx="2571358" cy="11389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71358" cy="1138924"/>
            </a:xfrm>
            <a:custGeom>
              <a:avLst/>
              <a:gdLst/>
              <a:ahLst/>
              <a:cxnLst/>
              <a:rect r="r" b="b" t="t" l="l"/>
              <a:pathLst>
                <a:path h="1138924" w="2571358">
                  <a:moveTo>
                    <a:pt x="25375" y="0"/>
                  </a:moveTo>
                  <a:lnTo>
                    <a:pt x="2545983" y="0"/>
                  </a:lnTo>
                  <a:cubicBezTo>
                    <a:pt x="2552713" y="0"/>
                    <a:pt x="2559167" y="2673"/>
                    <a:pt x="2563926" y="7432"/>
                  </a:cubicBezTo>
                  <a:cubicBezTo>
                    <a:pt x="2568684" y="12191"/>
                    <a:pt x="2571358" y="18645"/>
                    <a:pt x="2571358" y="25375"/>
                  </a:cubicBezTo>
                  <a:lnTo>
                    <a:pt x="2571358" y="1113548"/>
                  </a:lnTo>
                  <a:cubicBezTo>
                    <a:pt x="2571358" y="1127563"/>
                    <a:pt x="2559997" y="1138924"/>
                    <a:pt x="2545983" y="1138924"/>
                  </a:cubicBezTo>
                  <a:lnTo>
                    <a:pt x="25375" y="1138924"/>
                  </a:lnTo>
                  <a:cubicBezTo>
                    <a:pt x="18645" y="1138924"/>
                    <a:pt x="12191" y="1136250"/>
                    <a:pt x="7432" y="1131491"/>
                  </a:cubicBezTo>
                  <a:cubicBezTo>
                    <a:pt x="2673" y="1126732"/>
                    <a:pt x="0" y="1120278"/>
                    <a:pt x="0" y="1113548"/>
                  </a:cubicBezTo>
                  <a:lnTo>
                    <a:pt x="0" y="25375"/>
                  </a:lnTo>
                  <a:cubicBezTo>
                    <a:pt x="0" y="18645"/>
                    <a:pt x="2673" y="12191"/>
                    <a:pt x="7432" y="7432"/>
                  </a:cubicBezTo>
                  <a:cubicBezTo>
                    <a:pt x="12191" y="2673"/>
                    <a:pt x="18645" y="0"/>
                    <a:pt x="25375" y="0"/>
                  </a:cubicBezTo>
                  <a:close/>
                </a:path>
              </a:pathLst>
            </a:custGeom>
            <a:solidFill>
              <a:srgbClr val="435C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571358" cy="1167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39490" y="1448752"/>
            <a:ext cx="8567030" cy="2760346"/>
            <a:chOff x="0" y="0"/>
            <a:chExt cx="11422707" cy="368046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23825"/>
              <a:ext cx="11422707" cy="2558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200"/>
                </a:lnSpc>
              </a:pPr>
              <a:r>
                <a:rPr lang="en-US" sz="7200" spc="-144">
                  <a:solidFill>
                    <a:srgbClr val="F0F3F7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Benefits and Pricing Overview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145791"/>
              <a:ext cx="11422707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0F3F7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Discover the advantages and costs involved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858898" y="8001586"/>
            <a:ext cx="1368805" cy="1100021"/>
          </a:xfrm>
          <a:custGeom>
            <a:avLst/>
            <a:gdLst/>
            <a:ahLst/>
            <a:cxnLst/>
            <a:rect r="r" b="b" t="t" l="l"/>
            <a:pathLst>
              <a:path h="1100021" w="1368805">
                <a:moveTo>
                  <a:pt x="0" y="0"/>
                </a:moveTo>
                <a:lnTo>
                  <a:pt x="1368804" y="0"/>
                </a:lnTo>
                <a:lnTo>
                  <a:pt x="1368804" y="1100022"/>
                </a:lnTo>
                <a:lnTo>
                  <a:pt x="0" y="1100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Marketing Templates</dc:description>
  <dc:identifier>DAG13w9ykec</dc:identifier>
  <dcterms:modified xsi:type="dcterms:W3CDTF">2011-08-01T06:04:30Z</dcterms:modified>
  <cp:revision>1</cp:revision>
  <dc:title>Presentation - Marketing Templates</dc:title>
</cp:coreProperties>
</file>